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6" r:id="rId24"/>
    <p:sldId id="280" r:id="rId25"/>
    <p:sldId id="279" r:id="rId26"/>
    <p:sldId id="281" r:id="rId27"/>
    <p:sldId id="282" r:id="rId28"/>
    <p:sldId id="283" r:id="rId29"/>
    <p:sldId id="284" r:id="rId30"/>
    <p:sldId id="285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35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31" autoAdjust="0"/>
    <p:restoredTop sz="84472" autoAdjust="0"/>
  </p:normalViewPr>
  <p:slideViewPr>
    <p:cSldViewPr snapToGrid="0">
      <p:cViewPr varScale="1">
        <p:scale>
          <a:sx n="70" d="100"/>
          <a:sy n="70" d="100"/>
        </p:scale>
        <p:origin x="2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7511A-9225-4C84-B98F-261EF14DF148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E9A02-978A-49F8-8053-4C26F5CC9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842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E9A02-978A-49F8-8053-4C26F5CC98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935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7E9A02-978A-49F8-8053-4C26F5CC98C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20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833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71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3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00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53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34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34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420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94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859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80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09E50-46BF-4099-8EC5-B276AE18B5EA}" type="datetimeFigureOut">
              <a:rPr lang="en-US" smtClean="0"/>
              <a:t>5/23/2023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178EBD-9BB6-4B30-9E5A-E6CF0262F9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70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55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2.jpeg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jp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14.jp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26.jp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5" Type="http://schemas.openxmlformats.org/officeDocument/2006/relationships/image" Target="../media/image62.jp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3" Type="http://schemas.openxmlformats.org/officeDocument/2006/relationships/image" Target="../media/image26.jpg"/><Relationship Id="rId7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eg"/><Relationship Id="rId5" Type="http://schemas.openxmlformats.org/officeDocument/2006/relationships/image" Target="../media/image66.jpeg"/><Relationship Id="rId10" Type="http://schemas.openxmlformats.org/officeDocument/2006/relationships/image" Target="../media/image71.png"/><Relationship Id="rId4" Type="http://schemas.openxmlformats.org/officeDocument/2006/relationships/image" Target="../media/image62.jpg"/><Relationship Id="rId9" Type="http://schemas.openxmlformats.org/officeDocument/2006/relationships/image" Target="../media/image7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jpe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jpg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2.jpeg"/><Relationship Id="rId7" Type="http://schemas.openxmlformats.org/officeDocument/2006/relationships/image" Target="../media/image19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11" Type="http://schemas.openxmlformats.org/officeDocument/2006/relationships/image" Target="../media/image24.jpe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jp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039" y="2071420"/>
            <a:ext cx="4751229" cy="23972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23319" y="2471351"/>
            <a:ext cx="315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CPVA.INTERNET(</a:t>
            </a:r>
            <a:r>
              <a:rPr lang="en-US" strike="sngStrike" dirty="0" smtClean="0"/>
              <a:t>web-</a:t>
            </a:r>
            <a:r>
              <a:rPr lang="en-US" strike="sngStrike" dirty="0" err="1" smtClean="0"/>
              <a:t>ster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80676" y="1543246"/>
            <a:ext cx="1383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r>
              <a:rPr lang="en-US" b="1" strike="sngStrike" dirty="0" smtClean="0"/>
              <a:t>‘Bad Words”</a:t>
            </a:r>
            <a:endParaRPr lang="en-US" b="1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138787" y="3097080"/>
            <a:ext cx="6091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1998 MAINSTREEET(CHECKPOINT CHALIE JFK(</a:t>
            </a:r>
            <a:r>
              <a:rPr lang="en-US" strike="sngStrike" dirty="0" err="1" smtClean="0"/>
              <a:t>kdwe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contrct</a:t>
            </a:r>
            <a:r>
              <a:rPr lang="en-US" dirty="0" smtClean="0"/>
              <a:t>)</a:t>
            </a:r>
          </a:p>
          <a:p>
            <a:r>
              <a:rPr lang="en-US" dirty="0" smtClean="0"/>
              <a:t>1994/1995/1996 88</a:t>
            </a:r>
            <a:r>
              <a:rPr lang="en-US" baseline="30000" dirty="0" smtClean="0"/>
              <a:t>th</a:t>
            </a:r>
            <a:r>
              <a:rPr lang="en-US" dirty="0" smtClean="0"/>
              <a:t> v2 ATOMBOMB(</a:t>
            </a:r>
            <a:r>
              <a:rPr lang="en-US" sz="800" strike="sngStrike" dirty="0" err="1" smtClean="0"/>
              <a:t>Russia,gunasitics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403197" y="1417931"/>
            <a:ext cx="700216" cy="52300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956" y="5279210"/>
            <a:ext cx="3004161" cy="157968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92691" y="3630476"/>
            <a:ext cx="557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 WWI.WW2.HOMECIDE:ur_ur_opi 41.nonPolieWarPrision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23319" y="2126734"/>
            <a:ext cx="4788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nonPoliceLanguage.lingsuti</a:t>
            </a:r>
            <a:r>
              <a:rPr lang="en-US" dirty="0" smtClean="0"/>
              <a:t>[].</a:t>
            </a:r>
            <a:r>
              <a:rPr lang="en-US" dirty="0" err="1" smtClean="0"/>
              <a:t>marxplank.aei.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-30254" y="4397113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endCxn id="17" idx="3"/>
          </p:cNvCxnSpPr>
          <p:nvPr/>
        </p:nvCxnSpPr>
        <p:spPr>
          <a:xfrm>
            <a:off x="105670" y="4749294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926" y="1285103"/>
            <a:ext cx="12081480" cy="6324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57298" y="1578719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805888" y="1602421"/>
            <a:ext cx="665797" cy="2397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sould</a:t>
            </a:r>
            <a:endParaRPr lang="en-US" sz="800" strike="sngStrike" dirty="0"/>
          </a:p>
        </p:txBody>
      </p:sp>
      <p:sp>
        <p:nvSpPr>
          <p:cNvPr id="24" name="Oval 23"/>
          <p:cNvSpPr/>
          <p:nvPr/>
        </p:nvSpPr>
        <p:spPr>
          <a:xfrm>
            <a:off x="6726261" y="1656108"/>
            <a:ext cx="665797" cy="23978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scion</a:t>
            </a:r>
            <a:endParaRPr lang="en-US" sz="800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8804" y="2550151"/>
            <a:ext cx="511518" cy="47931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735646" y="2642975"/>
            <a:ext cx="888218" cy="36111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BUCKS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4173572" y="2613120"/>
            <a:ext cx="536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star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3855881" y="2605515"/>
            <a:ext cx="983768" cy="4915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30644" y="2767008"/>
            <a:ext cx="10342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nonPolicMarketingI</a:t>
            </a:r>
            <a:r>
              <a:rPr lang="en-US" sz="800" dirty="0" smtClean="0"/>
              <a:t>(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5335698" y="2660130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).</a:t>
            </a:r>
            <a:r>
              <a:rPr lang="en-US" sz="900" strike="sngStrike" dirty="0" err="1" smtClean="0"/>
              <a:t>marx</a:t>
            </a:r>
            <a:endParaRPr lang="en-US" sz="900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234778" y="1285103"/>
            <a:ext cx="1737433" cy="1026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529845" y="1479865"/>
            <a:ext cx="1182029" cy="482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-70681" y="2149308"/>
            <a:ext cx="16225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Baptist church</a:t>
            </a:r>
          </a:p>
          <a:p>
            <a:r>
              <a:rPr lang="en-US" sz="800" strike="sngStrike" dirty="0" smtClean="0"/>
              <a:t>White mother fucker</a:t>
            </a:r>
          </a:p>
          <a:p>
            <a:r>
              <a:rPr lang="en-US" dirty="0" smtClean="0"/>
              <a:t>41. </a:t>
            </a:r>
            <a:r>
              <a:rPr lang="en-US" sz="800" strike="sngStrike" dirty="0" smtClean="0"/>
              <a:t>Age, </a:t>
            </a:r>
            <a:r>
              <a:rPr lang="en-US" sz="800" strike="sngStrike" dirty="0" err="1" smtClean="0"/>
              <a:t>Balck</a:t>
            </a:r>
            <a:r>
              <a:rPr lang="en-US" sz="800" strike="sngStrike" dirty="0" smtClean="0"/>
              <a:t>, Baptist Female</a:t>
            </a:r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t-shirt, grandma </a:t>
            </a:r>
            <a:r>
              <a:rPr lang="en-US" sz="800" strike="sngStrike" dirty="0" err="1" smtClean="0"/>
              <a:t>tshirt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-37329" y="4102505"/>
            <a:ext cx="21804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Other: 41.</a:t>
            </a:r>
            <a:r>
              <a:rPr lang="en-US" sz="800" b="1" dirty="0" smtClean="0"/>
              <a:t>STATE</a:t>
            </a:r>
            <a:r>
              <a:rPr lang="en-US" sz="800" b="1" strike="sngStrike" dirty="0" smtClean="0"/>
              <a:t>: (un)</a:t>
            </a:r>
            <a:r>
              <a:rPr lang="en-US" sz="800" strike="sngStrike" dirty="0" err="1" smtClean="0"/>
              <a:t>known</a:t>
            </a:r>
            <a:r>
              <a:rPr lang="en-US" sz="800" dirty="0" err="1" smtClean="0"/>
              <a:t>.nonPolitTRXlgoical</a:t>
            </a:r>
            <a:endParaRPr lang="en-US" sz="8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4831915" y="2071420"/>
            <a:ext cx="573232" cy="485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053245" y="2016436"/>
            <a:ext cx="19159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JFK(</a:t>
            </a:r>
            <a:r>
              <a:rPr lang="en-US" sz="800" strike="sngStrike" dirty="0" err="1" smtClean="0"/>
              <a:t>Gabriel</a:t>
            </a:r>
            <a:r>
              <a:rPr lang="en-US" sz="800" dirty="0" err="1" smtClean="0"/>
              <a:t>,CPVA.sexabue.nonPocieWife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93716" y="1708112"/>
            <a:ext cx="441907" cy="33408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1846302" y="1467444"/>
            <a:ext cx="345698" cy="10039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1972211" y="3743411"/>
            <a:ext cx="6615735" cy="5745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1" idx="1"/>
          </p:cNvCxnSpPr>
          <p:nvPr/>
        </p:nvCxnSpPr>
        <p:spPr>
          <a:xfrm flipH="1">
            <a:off x="9947613" y="1875153"/>
            <a:ext cx="1846103" cy="17094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879797" y="2030686"/>
            <a:ext cx="453348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</a:t>
            </a:r>
            <a:r>
              <a:rPr lang="en-US" dirty="0" err="1" smtClean="0"/>
              <a:t>CHANGE.nonPolicHomlessLiasonLogical</a:t>
            </a:r>
            <a:endParaRPr lang="en-US" dirty="0" smtClean="0"/>
          </a:p>
          <a:p>
            <a:r>
              <a:rPr lang="en-US" sz="800" strike="sngStrike" dirty="0" smtClean="0"/>
              <a:t>Yang[</a:t>
            </a:r>
            <a:r>
              <a:rPr lang="en-US" sz="800" strike="sngStrike" dirty="0" err="1" smtClean="0"/>
              <a:t>free,gary,mather,etc</a:t>
            </a:r>
            <a:r>
              <a:rPr lang="en-US" sz="800" strike="sngStrike" dirty="0" smtClean="0"/>
              <a:t>]</a:t>
            </a:r>
            <a:endParaRPr lang="en-US" sz="800" strike="sngStrike" dirty="0"/>
          </a:p>
        </p:txBody>
      </p:sp>
      <p:sp>
        <p:nvSpPr>
          <p:cNvPr id="53" name="TextBox 52"/>
          <p:cNvSpPr txBox="1"/>
          <p:nvPr/>
        </p:nvSpPr>
        <p:spPr>
          <a:xfrm rot="19534763">
            <a:off x="10377029" y="2222582"/>
            <a:ext cx="1421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IBM</a:t>
            </a:r>
            <a:r>
              <a:rPr lang="en-US" b="1" dirty="0" smtClean="0"/>
              <a:t>.IMPORT</a:t>
            </a:r>
            <a:endParaRPr lang="en-US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4441947" y="5302589"/>
            <a:ext cx="70198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Phil.ATOMBOMC</a:t>
            </a:r>
            <a:r>
              <a:rPr lang="en-US" dirty="0" smtClean="0"/>
              <a:t>(</a:t>
            </a:r>
            <a:r>
              <a:rPr lang="en-US" dirty="0" err="1" smtClean="0"/>
              <a:t>PENTONG.PAUL.BARAME,philis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strike="sngStrike" dirty="0" smtClean="0"/>
              <a:t>2pac</a:t>
            </a:r>
            <a:r>
              <a:rPr lang="en-US" dirty="0" smtClean="0"/>
              <a:t> 41.HOMCEICD:AULSER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tuerkis</a:t>
            </a:r>
            <a:r>
              <a:rPr lang="en-US" strike="sngStrike" dirty="0" smtClean="0"/>
              <a:t> girl) CERTI:STONFOR:PMP</a:t>
            </a:r>
          </a:p>
          <a:p>
            <a:r>
              <a:rPr lang="en-US" dirty="0"/>
              <a:t>	</a:t>
            </a:r>
            <a:r>
              <a:rPr lang="en-US" dirty="0" smtClean="0"/>
              <a:t>- </a:t>
            </a:r>
            <a:r>
              <a:rPr lang="en-US" strike="sngStrike" dirty="0" smtClean="0"/>
              <a:t>JFK(</a:t>
            </a:r>
            <a:r>
              <a:rPr lang="en-US" strike="sngStrike" dirty="0" err="1" smtClean="0"/>
              <a:t>ghoeho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cox),bigger</a:t>
            </a:r>
            <a:r>
              <a:rPr lang="en-US" dirty="0" smtClean="0"/>
              <a:t> </a:t>
            </a:r>
            <a:r>
              <a:rPr lang="en-US" dirty="0" err="1" smtClean="0"/>
              <a:t>nonPOliceDEA</a:t>
            </a:r>
            <a:r>
              <a:rPr lang="en-US" dirty="0" smtClean="0"/>
              <a:t>(crane) </a:t>
            </a:r>
            <a:r>
              <a:rPr lang="en-US" strike="sngStrike" dirty="0" smtClean="0"/>
              <a:t>1,MIO </a:t>
            </a:r>
            <a:endParaRPr lang="en-US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4831915" y="6452968"/>
            <a:ext cx="206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HOMICDIE:MAYROR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19" y="6347096"/>
            <a:ext cx="913932" cy="511802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310" y="6452967"/>
            <a:ext cx="383181" cy="383181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>
            <a:off x="6985019" y="6452967"/>
            <a:ext cx="726855" cy="4059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898951" y="645989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41.§Beleidutn(</a:t>
            </a:r>
            <a:r>
              <a:rPr lang="en-US" sz="800" strike="sngStrike" dirty="0" smtClean="0"/>
              <a:t>fag).bade word</a:t>
            </a:r>
            <a:r>
              <a:rPr lang="en-US" strike="sngStrike" dirty="0" smtClean="0"/>
              <a:t>s</a:t>
            </a:r>
            <a:endParaRPr lang="en-US" strike="sngStrike" dirty="0"/>
          </a:p>
        </p:txBody>
      </p:sp>
      <p:sp>
        <p:nvSpPr>
          <p:cNvPr id="61" name="TextBox 60"/>
          <p:cNvSpPr txBox="1"/>
          <p:nvPr/>
        </p:nvSpPr>
        <p:spPr>
          <a:xfrm>
            <a:off x="7898951" y="6225919"/>
            <a:ext cx="2749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Thewording</a:t>
            </a:r>
            <a:r>
              <a:rPr lang="en-US" sz="800" strike="sngStrike" dirty="0" smtClean="0"/>
              <a:t> is correct with the </a:t>
            </a:r>
            <a:r>
              <a:rPr lang="en-US" sz="800" strike="sngStrike" dirty="0" err="1" smtClean="0"/>
              <a:t>appriait</a:t>
            </a:r>
            <a:r>
              <a:rPr lang="en-US" sz="800" strike="sngStrike" dirty="0" smtClean="0"/>
              <a:t> distance</a:t>
            </a:r>
          </a:p>
          <a:p>
            <a:r>
              <a:rPr lang="en-US" sz="800" dirty="0" smtClean="0"/>
              <a:t>In age for </a:t>
            </a:r>
            <a:r>
              <a:rPr lang="en-US" sz="800" dirty="0" err="1" smtClean="0"/>
              <a:t>avt</a:t>
            </a:r>
            <a:r>
              <a:rPr lang="en-US" sz="800" dirty="0" smtClean="0"/>
              <a:t> </a:t>
            </a:r>
            <a:r>
              <a:rPr lang="en-US" sz="800" dirty="0" err="1" smtClean="0"/>
              <a:t>nonPioceTRXLgoial</a:t>
            </a:r>
            <a:r>
              <a:rPr lang="en-US" sz="800" dirty="0" smtClean="0"/>
              <a:t> specify </a:t>
            </a:r>
            <a:r>
              <a:rPr lang="en-US" sz="800" dirty="0" err="1" smtClean="0"/>
              <a:t>HOMCID:MAYRO.ext</a:t>
            </a:r>
            <a:endParaRPr lang="en-US" sz="800" dirty="0"/>
          </a:p>
        </p:txBody>
      </p:sp>
      <p:cxnSp>
        <p:nvCxnSpPr>
          <p:cNvPr id="62" name="Straight Connector 61"/>
          <p:cNvCxnSpPr>
            <a:stCxn id="11" idx="2"/>
          </p:cNvCxnSpPr>
          <p:nvPr/>
        </p:nvCxnSpPr>
        <p:spPr>
          <a:xfrm flipV="1">
            <a:off x="11753305" y="1395402"/>
            <a:ext cx="0" cy="525253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52" idx="3"/>
          </p:cNvCxnSpPr>
          <p:nvPr/>
        </p:nvCxnSpPr>
        <p:spPr>
          <a:xfrm flipH="1" flipV="1">
            <a:off x="9405259" y="2231880"/>
            <a:ext cx="2008023" cy="4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153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16166" y="2317531"/>
            <a:ext cx="19351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HOMCID:IS-A-BELL</a:t>
            </a:r>
          </a:p>
          <a:p>
            <a:r>
              <a:rPr lang="en-US" strike="sngStrike" dirty="0" smtClean="0"/>
              <a:t>Desktop dancer</a:t>
            </a:r>
            <a:endParaRPr lang="en-US" strike="sngStrik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458" y="3184635"/>
            <a:ext cx="1241605" cy="697624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8040413" y="2483069"/>
            <a:ext cx="1371600" cy="14031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040413" y="3831022"/>
            <a:ext cx="2506718" cy="25618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35462" y="1442545"/>
            <a:ext cx="1403131" cy="898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CPVA.</a:t>
            </a:r>
            <a:r>
              <a:rPr lang="en-US" strike="sngStrike" dirty="0" err="1" smtClean="0"/>
              <a:t>Glu</a:t>
            </a:r>
            <a:endParaRPr lang="en-US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 flipV="1">
            <a:off x="4099034" y="3184635"/>
            <a:ext cx="1954925" cy="1072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91807" y="2483069"/>
            <a:ext cx="30548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Guy sits next to </a:t>
            </a:r>
            <a:r>
              <a:rPr lang="en-US" strike="sngStrike" dirty="0" err="1" smtClean="0"/>
              <a:t>cpmtuer</a:t>
            </a:r>
            <a:endParaRPr lang="en-US" strike="sngStrike" dirty="0" smtClean="0"/>
          </a:p>
          <a:p>
            <a:r>
              <a:rPr lang="en-US" dirty="0" smtClean="0"/>
              <a:t>PENTONG BASE UNIVERITY JFK</a:t>
            </a:r>
          </a:p>
          <a:p>
            <a:r>
              <a:rPr lang="en-US" strike="sngStrike" dirty="0" err="1" smtClean="0"/>
              <a:t>stepanie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23" y="4186636"/>
            <a:ext cx="952274" cy="95227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4177146" y="4211118"/>
            <a:ext cx="1954925" cy="10720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648497" y="1702676"/>
            <a:ext cx="3885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Harvard.Stanfod</a:t>
            </a:r>
            <a:r>
              <a:rPr lang="en-US" strike="sngStrike" dirty="0" smtClean="0"/>
              <a:t> </a:t>
            </a:r>
            <a:r>
              <a:rPr lang="en-US" dirty="0" smtClean="0"/>
              <a:t>PINK </a:t>
            </a:r>
          </a:p>
          <a:p>
            <a:r>
              <a:rPr lang="en-US" dirty="0" smtClean="0"/>
              <a:t>ATOMICCLOCI(MATHEW.CPVA): HUSLER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160029" y="2416038"/>
            <a:ext cx="1727334" cy="1057392"/>
          </a:xfrm>
          <a:prstGeom prst="rect">
            <a:avLst/>
          </a:prstGeom>
          <a:solidFill>
            <a:srgbClr val="FB35D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FIRED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32015" y="1801530"/>
            <a:ext cx="2684151" cy="39213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08366" y="1442545"/>
            <a:ext cx="2824639" cy="44931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WWI</a:t>
            </a:r>
            <a:r>
              <a:rPr lang="en-US" strike="sngStrike" dirty="0" err="1" smtClean="0"/>
              <a:t>.screen</a:t>
            </a:r>
            <a:r>
              <a:rPr lang="en-US" strike="sngStrike" dirty="0" smtClean="0"/>
              <a:t> JOSSPHE.</a:t>
            </a:r>
            <a:r>
              <a:rPr lang="en-US" dirty="0" smtClean="0"/>
              <a:t>HOMCDIE:</a:t>
            </a:r>
            <a:r>
              <a:rPr lang="en-US" strike="sngStrike" dirty="0" smtClean="0"/>
              <a:t>OSCAR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1414883" y="6195848"/>
            <a:ext cx="5410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HOCME:ISA_BELL(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; pans</a:t>
            </a:r>
            <a:r>
              <a:rPr lang="en-US" dirty="0" smtClean="0"/>
              <a:t>): </a:t>
            </a:r>
            <a:r>
              <a:rPr lang="en-US" strike="sngStrike" dirty="0" smtClean="0"/>
              <a:t>30 republicans - </a:t>
            </a:r>
            <a:r>
              <a:rPr lang="en-US" strike="sngStrike" dirty="0" err="1" smtClean="0"/>
              <a:t>stripclub</a:t>
            </a:r>
            <a:endParaRPr lang="en-US" strike="sngStrike" dirty="0" smtClean="0"/>
          </a:p>
          <a:p>
            <a:r>
              <a:rPr lang="en-US" strike="sngStrike" dirty="0" smtClean="0"/>
              <a:t>Suck dick  - </a:t>
            </a:r>
            <a:r>
              <a:rPr lang="en-US" strike="sngStrike" dirty="0" err="1" smtClean="0"/>
              <a:t>ereic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(vice)</a:t>
            </a:r>
            <a:endParaRPr lang="en-US" strike="sngStrike" dirty="0"/>
          </a:p>
        </p:txBody>
      </p:sp>
      <p:sp>
        <p:nvSpPr>
          <p:cNvPr id="21" name="TextBox 20"/>
          <p:cNvSpPr txBox="1"/>
          <p:nvPr/>
        </p:nvSpPr>
        <p:spPr>
          <a:xfrm>
            <a:off x="508366" y="5837861"/>
            <a:ext cx="6740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PENON VIGRIGIN MARY(HOME:VHS:LUX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ghohe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mciehal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deeere</a:t>
            </a:r>
            <a:r>
              <a:rPr lang="en-US" strike="sngStrike" dirty="0" smtClean="0"/>
              <a:t> html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Strp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clun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mouline,il</a:t>
            </a:r>
            <a:r>
              <a:rPr lang="en-US" sz="800" strike="sngStrike" dirty="0" smtClean="0"/>
              <a:t> </a:t>
            </a:r>
            <a:r>
              <a:rPr lang="en-US" dirty="0" smtClean="0"/>
              <a:t>YANKE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783614" y="3831022"/>
            <a:ext cx="23721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</a:p>
          <a:p>
            <a:r>
              <a:rPr lang="en-US" dirty="0"/>
              <a:t> </a:t>
            </a:r>
            <a:r>
              <a:rPr lang="en-US" dirty="0" smtClean="0"/>
              <a:t>-  Chris </a:t>
            </a:r>
            <a:r>
              <a:rPr lang="en-US" dirty="0" err="1" smtClean="0"/>
              <a:t>Girlfrine</a:t>
            </a:r>
            <a:r>
              <a:rPr lang="en-US" dirty="0" smtClean="0"/>
              <a:t>(Kathy)</a:t>
            </a:r>
          </a:p>
          <a:p>
            <a:r>
              <a:rPr lang="en-US" dirty="0" smtClean="0"/>
              <a:t>HOMCI:MAYRO</a:t>
            </a:r>
          </a:p>
          <a:p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err="1" smtClean="0"/>
              <a:t>VINGIA.CPVA.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3713592" y="1468397"/>
            <a:ext cx="3945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nonPolicInteur</a:t>
            </a:r>
            <a:r>
              <a:rPr lang="en-US" dirty="0" smtClean="0"/>
              <a:t>(</a:t>
            </a:r>
            <a:r>
              <a:rPr lang="en-US" dirty="0" err="1" smtClean="0"/>
              <a:t>STATE</a:t>
            </a:r>
            <a:r>
              <a:rPr lang="en-US" strike="sngStrike" dirty="0" err="1" smtClean="0"/>
              <a:t>.avg.phil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).soul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718999" y="1340740"/>
            <a:ext cx="15199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Guy passes though with soul</a:t>
            </a:r>
            <a:endParaRPr lang="en-US" sz="900" strike="sngStrike" dirty="0"/>
          </a:p>
        </p:txBody>
      </p:sp>
    </p:spTree>
    <p:extLst>
      <p:ext uri="{BB962C8B-B14F-4D97-AF65-F5344CB8AC3E}">
        <p14:creationId xmlns:p14="http://schemas.microsoft.com/office/powerpoint/2010/main" val="3260035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3" y="4739288"/>
            <a:ext cx="4023025" cy="17277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947" y="4739288"/>
            <a:ext cx="4123810" cy="184174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42" y="1807149"/>
            <a:ext cx="2768600" cy="1701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15281" y="233689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2122" y="268261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569973" y="1396720"/>
            <a:ext cx="2573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CHEKCPONT CHALIE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4094" y="3498468"/>
            <a:ext cx="2325731" cy="106505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0662" y="1969023"/>
            <a:ext cx="389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41.HOMCID:INTERESTOWN.1D8723.avg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16195" y="1807149"/>
            <a:ext cx="1421047" cy="529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4002" y="1706483"/>
            <a:ext cx="26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nonPoliceAuschwitzLogical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214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263" y="1782511"/>
            <a:ext cx="2768600" cy="1701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15281" y="233689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2122" y="268261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569973" y="1396720"/>
            <a:ext cx="2573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CHEKCPONT CHALIE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662" y="1969023"/>
            <a:ext cx="389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41.HOMCID:INTERESTOWN.1D8723.avg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16195" y="1807149"/>
            <a:ext cx="1421047" cy="529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4002" y="1706483"/>
            <a:ext cx="26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nonPoliceAuschwitzLogical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261241" y="3894083"/>
            <a:ext cx="10610193" cy="10405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77462" y="34843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88952" y="2790334"/>
            <a:ext cx="0" cy="373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16195" y="348431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cxnSp>
        <p:nvCxnSpPr>
          <p:cNvPr id="20" name="Straight Arrow Connector 19"/>
          <p:cNvCxnSpPr>
            <a:stCxn id="18" idx="3"/>
          </p:cNvCxnSpPr>
          <p:nvPr/>
        </p:nvCxnSpPr>
        <p:spPr>
          <a:xfrm>
            <a:off x="3568938" y="3668977"/>
            <a:ext cx="76088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226773" y="34551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029200" y="5186855"/>
            <a:ext cx="5683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INTERNTE PAYMENT </a:t>
            </a:r>
            <a:r>
              <a:rPr lang="en-US" strike="sngStrike" dirty="0" err="1" smtClean="0"/>
              <a:t>sunl</a:t>
            </a:r>
            <a:r>
              <a:rPr lang="en-US" strike="sngStrike" dirty="0" smtClean="0"/>
              <a:t> raj </a:t>
            </a:r>
            <a:r>
              <a:rPr lang="en-US" strike="sngStrike" dirty="0" err="1" smtClean="0"/>
              <a:t>engerp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rpsie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arhcituce</a:t>
            </a:r>
            <a:r>
              <a:rPr lang="en-US" strike="sngStrike" dirty="0" smtClean="0"/>
              <a:t> ; target</a:t>
            </a:r>
            <a:endParaRPr lang="en-US" strike="sngStrik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4414" y="3951146"/>
            <a:ext cx="747094" cy="92639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811" y="3970491"/>
            <a:ext cx="1580620" cy="102910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089" y="3901031"/>
            <a:ext cx="860426" cy="1128211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792230" y="3177585"/>
            <a:ext cx="1714527" cy="28220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9089895" y="3074276"/>
            <a:ext cx="1714527" cy="28220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04080" y="1875133"/>
            <a:ext cx="4437048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 smtClean="0"/>
              <a:t>nonPoliceTRXLgoical</a:t>
            </a:r>
            <a:endParaRPr lang="en-US" sz="4000" dirty="0" smtClean="0"/>
          </a:p>
          <a:p>
            <a:r>
              <a:rPr lang="en-US" sz="4000" dirty="0" smtClean="0"/>
              <a:t>.</a:t>
            </a:r>
            <a:r>
              <a:rPr lang="en-US" sz="4000" dirty="0" err="1" smtClean="0"/>
              <a:t>nonPocInterupt</a:t>
            </a:r>
            <a:endParaRPr lang="en-US" sz="4000" dirty="0" smtClean="0"/>
          </a:p>
          <a:p>
            <a:r>
              <a:rPr lang="en-US" dirty="0" smtClean="0"/>
              <a:t>INTERN PAYMENTS: </a:t>
            </a:r>
            <a:r>
              <a:rPr lang="en-US" strike="sngStrike" dirty="0" smtClean="0"/>
              <a:t>Sunil and Ubaid</a:t>
            </a:r>
          </a:p>
          <a:p>
            <a:r>
              <a:rPr lang="en-US" strike="sngStrike" dirty="0"/>
              <a:t> </a:t>
            </a:r>
            <a:r>
              <a:rPr lang="en-US" strike="sngStrike" dirty="0" err="1" smtClean="0"/>
              <a:t>ap</a:t>
            </a:r>
            <a:r>
              <a:rPr lang="en-US" strike="sngStrike" dirty="0" smtClean="0"/>
              <a:t>[</a:t>
            </a:r>
            <a:r>
              <a:rPr lang="en-US" strike="sngStrike" dirty="0" err="1" smtClean="0"/>
              <a:t>ple</a:t>
            </a:r>
            <a:r>
              <a:rPr lang="en-US" strike="sngStrike" dirty="0" smtClean="0"/>
              <a:t> and </a:t>
            </a:r>
            <a:r>
              <a:rPr lang="en-US" strike="sngStrike" dirty="0" err="1" smtClean="0"/>
              <a:t>aws.wsdl?payments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4059124" y="6305669"/>
            <a:ext cx="214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Inclidn</a:t>
            </a:r>
            <a:r>
              <a:rPr lang="en-US" strike="sngStrike" dirty="0" smtClean="0"/>
              <a:t> shopping cart</a:t>
            </a:r>
            <a:endParaRPr lang="en-US" strike="sngStrike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7734196" y="3366985"/>
            <a:ext cx="1714527" cy="28220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2360" y="1437724"/>
            <a:ext cx="202882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794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9807" y="2396359"/>
            <a:ext cx="45400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Petong</a:t>
            </a:r>
            <a:r>
              <a:rPr lang="en-US" dirty="0" smtClean="0"/>
              <a:t> </a:t>
            </a:r>
            <a:r>
              <a:rPr lang="en-US" dirty="0" err="1" smtClean="0"/>
              <a:t>Idnety</a:t>
            </a:r>
            <a:r>
              <a:rPr lang="en-US" dirty="0" smtClean="0"/>
              <a:t> Theft; Donald </a:t>
            </a:r>
            <a:r>
              <a:rPr lang="en-US" dirty="0" err="1" smtClean="0"/>
              <a:t>Rumfled</a:t>
            </a:r>
            <a:endParaRPr lang="en-US" dirty="0" smtClean="0"/>
          </a:p>
          <a:p>
            <a:r>
              <a:rPr lang="en-US" strike="sngStrike" dirty="0" smtClean="0"/>
              <a:t>Onsite: Al </a:t>
            </a:r>
            <a:r>
              <a:rPr lang="en-US" strike="sngStrike" dirty="0" err="1" smtClean="0"/>
              <a:t>Karida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Hamburh</a:t>
            </a:r>
            <a:r>
              <a:rPr lang="en-US" strike="sngStrike" dirty="0" smtClean="0"/>
              <a:t> 2005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Zimmerna</a:t>
            </a:r>
            <a:endParaRPr lang="en-US" strike="sngStrike" dirty="0" smtClean="0"/>
          </a:p>
          <a:p>
            <a:r>
              <a:rPr lang="en-US" strike="sngStrike" dirty="0" smtClean="0"/>
              <a:t>Offsite: </a:t>
            </a:r>
            <a:r>
              <a:rPr lang="en-US" strike="sngStrike" dirty="0" err="1" smtClean="0"/>
              <a:t>andy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7362497" y="2632841"/>
            <a:ext cx="256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Shopoing</a:t>
            </a:r>
            <a:r>
              <a:rPr lang="en-US" strike="sngStrike" dirty="0" smtClean="0"/>
              <a:t> cart book - Java</a:t>
            </a:r>
            <a:endParaRPr lang="en-US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6905297" y="3972910"/>
            <a:ext cx="50125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Javascript</a:t>
            </a:r>
            <a:r>
              <a:rPr lang="en-US" dirty="0" smtClean="0"/>
              <a:t> </a:t>
            </a:r>
            <a:r>
              <a:rPr lang="en-US" dirty="0" err="1" smtClean="0"/>
              <a:t>shopign</a:t>
            </a:r>
            <a:r>
              <a:rPr lang="en-US" dirty="0" smtClean="0"/>
              <a:t> cart</a:t>
            </a:r>
          </a:p>
          <a:p>
            <a:endParaRPr lang="en-US" dirty="0"/>
          </a:p>
          <a:p>
            <a:r>
              <a:rPr lang="en-US" dirty="0" smtClean="0"/>
              <a:t>PENTAGON.</a:t>
            </a:r>
            <a:r>
              <a:rPr lang="en-US" strike="sngStrike" dirty="0" smtClean="0"/>
              <a:t>ibm-dna.</a:t>
            </a:r>
            <a:r>
              <a:rPr lang="en-US" dirty="0" smtClean="0"/>
              <a:t>*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javascript</a:t>
            </a:r>
            <a:r>
              <a:rPr lang="en-US" strike="sngStrike" dirty="0" smtClean="0"/>
              <a:t> google</a:t>
            </a:r>
            <a:r>
              <a:rPr lang="en-US" dirty="0" smtClean="0"/>
              <a:t> </a:t>
            </a:r>
            <a:r>
              <a:rPr lang="en-US" dirty="0" err="1" smtClean="0"/>
              <a:t>LARYY.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sp>
        <p:nvSpPr>
          <p:cNvPr id="13" name="TextBox 12"/>
          <p:cNvSpPr txBox="1"/>
          <p:nvPr/>
        </p:nvSpPr>
        <p:spPr>
          <a:xfrm>
            <a:off x="3894083" y="5439103"/>
            <a:ext cx="4161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dr,google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aol</a:t>
            </a:r>
            <a:r>
              <a:rPr lang="en-US" strike="sngStrike" dirty="0" smtClean="0"/>
              <a:t> </a:t>
            </a:r>
            <a:r>
              <a:rPr lang="en-US" dirty="0" smtClean="0"/>
              <a:t>BGH FEDLREAOCURT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894083" y="5121587"/>
            <a:ext cx="514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FBI:KIDDNAPIGN; FBI:TERRORISM: </a:t>
            </a:r>
            <a:r>
              <a:rPr lang="en-US" dirty="0" err="1" smtClean="0"/>
              <a:t>Javascript</a:t>
            </a:r>
            <a:r>
              <a:rPr lang="en-US" dirty="0" smtClean="0"/>
              <a:t> v8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837793" y="3972910"/>
            <a:ext cx="3816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Flixbus</a:t>
            </a:r>
            <a:r>
              <a:rPr lang="en-US" strike="sngStrike" dirty="0" smtClean="0"/>
              <a:t>, stop </a:t>
            </a:r>
            <a:r>
              <a:rPr lang="en-US" strike="sngStrike" dirty="0" err="1" smtClean="0"/>
              <a:t>ciggers</a:t>
            </a:r>
            <a:r>
              <a:rPr lang="en-US" strike="sngStrike" dirty="0" smtClean="0"/>
              <a:t> </a:t>
            </a:r>
            <a:r>
              <a:rPr lang="en-US" dirty="0" smtClean="0"/>
              <a:t>HOCMEP:LUX:VHS</a:t>
            </a:r>
          </a:p>
          <a:p>
            <a:r>
              <a:rPr lang="en-US" dirty="0" smtClean="0"/>
              <a:t>2005 </a:t>
            </a:r>
            <a:r>
              <a:rPr lang="en-US" dirty="0" err="1" smtClean="0"/>
              <a:t>Boosk</a:t>
            </a:r>
            <a:r>
              <a:rPr lang="en-US" dirty="0" smtClean="0"/>
              <a:t> </a:t>
            </a:r>
            <a:r>
              <a:rPr lang="en-US" dirty="0" err="1" smtClean="0"/>
              <a:t>gary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089851" y="3319689"/>
            <a:ext cx="705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Internvew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Javascript</a:t>
            </a:r>
            <a:r>
              <a:rPr lang="en-US" strike="sngStrike" dirty="0" smtClean="0"/>
              <a:t> ( </a:t>
            </a:r>
            <a:r>
              <a:rPr lang="en-US" strike="sngStrike" dirty="0" err="1" smtClean="0"/>
              <a:t>ibm-dns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javascript</a:t>
            </a:r>
            <a:r>
              <a:rPr lang="en-US" strike="sngStrike" dirty="0" smtClean="0"/>
              <a:t> </a:t>
            </a:r>
            <a:r>
              <a:rPr lang="en-US" dirty="0" smtClean="0"/>
              <a:t>LABOR_CODE: </a:t>
            </a:r>
            <a:r>
              <a:rPr lang="en-US" strike="sngStrike" dirty="0" smtClean="0"/>
              <a:t>water 0.60c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3809630" y="3109115"/>
            <a:ext cx="1872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Other: small town</a:t>
            </a:r>
            <a:endParaRPr lang="en-US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727434" y="3153048"/>
            <a:ext cx="236483" cy="140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809630" y="3795963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Second job: </a:t>
            </a:r>
            <a:r>
              <a:rPr lang="en-US" sz="800" strike="sngStrike" dirty="0" err="1" smtClean="0"/>
              <a:t>roth.ibmd.meirl.appel.davision</a:t>
            </a:r>
            <a:endParaRPr lang="en-US" sz="800" strike="sngStrike" dirty="0"/>
          </a:p>
        </p:txBody>
      </p:sp>
      <p:sp>
        <p:nvSpPr>
          <p:cNvPr id="35" name="TextBox 34"/>
          <p:cNvSpPr txBox="1"/>
          <p:nvPr/>
        </p:nvSpPr>
        <p:spPr>
          <a:xfrm>
            <a:off x="3894083" y="3689021"/>
            <a:ext cx="690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nonPoceiAusschwitzL</a:t>
            </a:r>
            <a:r>
              <a:rPr lang="en-US" strike="sngStrike" dirty="0" err="1" smtClean="0"/>
              <a:t>goal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siemens</a:t>
            </a:r>
            <a:r>
              <a:rPr lang="en-US" strike="sngStrike" dirty="0" smtClean="0"/>
              <a:t> second job </a:t>
            </a:r>
            <a:r>
              <a:rPr lang="en-US" dirty="0" smtClean="0"/>
              <a:t>JFK(</a:t>
            </a:r>
            <a:r>
              <a:rPr lang="en-US" strike="sngStrike" dirty="0" err="1" smtClean="0"/>
              <a:t>berleplatm,subway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6" name="Cube 35"/>
          <p:cNvSpPr/>
          <p:nvPr/>
        </p:nvSpPr>
        <p:spPr>
          <a:xfrm>
            <a:off x="532661" y="3591106"/>
            <a:ext cx="1655806" cy="737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37" name="Cube 36"/>
          <p:cNvSpPr/>
          <p:nvPr/>
        </p:nvSpPr>
        <p:spPr>
          <a:xfrm>
            <a:off x="532661" y="4328983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38" name="Cube 37"/>
          <p:cNvSpPr/>
          <p:nvPr/>
        </p:nvSpPr>
        <p:spPr>
          <a:xfrm>
            <a:off x="484960" y="53048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39" name="Rectangle 38"/>
          <p:cNvSpPr/>
          <p:nvPr/>
        </p:nvSpPr>
        <p:spPr>
          <a:xfrm>
            <a:off x="633241" y="2460469"/>
            <a:ext cx="1359244" cy="5892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FBI:WMD</a:t>
            </a:r>
          </a:p>
          <a:p>
            <a:pPr algn="ctr"/>
            <a:r>
              <a:rPr lang="en-US" strike="sngStrike" dirty="0" smtClean="0">
                <a:solidFill>
                  <a:schemeClr val="bg1"/>
                </a:solidFill>
              </a:rPr>
              <a:t>kit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40" name="Cube 39"/>
          <p:cNvSpPr/>
          <p:nvPr/>
        </p:nvSpPr>
        <p:spPr>
          <a:xfrm>
            <a:off x="545477" y="2991019"/>
            <a:ext cx="1655806" cy="737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633852" y="3189164"/>
            <a:ext cx="172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NSA </a:t>
            </a:r>
            <a:r>
              <a:rPr lang="en-US" sz="2000" b="1" dirty="0" err="1" smtClean="0">
                <a:solidFill>
                  <a:schemeClr val="bg1"/>
                </a:solidFill>
              </a:rPr>
              <a:t>Auschwit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41.HOMCEI:LUX:VHS:COINTWON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:INTERSTTOWN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19807" y="1844566"/>
            <a:ext cx="9434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0.0010 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(kit).</a:t>
            </a:r>
            <a:r>
              <a:rPr lang="en-US" strike="sngStrike" dirty="0" err="1" smtClean="0"/>
              <a:t>Yale.backup.CIVI</a:t>
            </a:r>
            <a:r>
              <a:rPr lang="en-US" strike="sngStrike" dirty="0" smtClean="0"/>
              <a:t> </a:t>
            </a:r>
            <a:r>
              <a:rPr lang="en-US" dirty="0" smtClean="0"/>
              <a:t>CODE POLIZEI OS </a:t>
            </a:r>
            <a:r>
              <a:rPr lang="en-US" strike="sngStrike" dirty="0" smtClean="0"/>
              <a:t>Mueller/ call you rice </a:t>
            </a:r>
            <a:r>
              <a:rPr lang="en-US" dirty="0" smtClean="0"/>
              <a:t>FEDERAL VICE PRESIDENT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055" y="1911039"/>
            <a:ext cx="665723" cy="54006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 flipV="1">
            <a:off x="2357081" y="1685808"/>
            <a:ext cx="1127098" cy="48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9999" y="1332236"/>
            <a:ext cx="1037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0.100 JFK&gt;BULET&gt;SCHOOET(CHECKPON CHALR(CERTIFICAT BSC, MSC, DOC, POSTDOC) 2003 </a:t>
            </a:r>
            <a:r>
              <a:rPr lang="en-US" dirty="0" err="1" smtClean="0"/>
              <a:t>WWI</a:t>
            </a:r>
            <a:r>
              <a:rPr lang="en-US" strike="sngStrike" dirty="0" err="1" smtClean="0"/>
              <a:t>.marx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roos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2140766" y="6495393"/>
            <a:ext cx="1324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Aws: border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37" y="6324705"/>
            <a:ext cx="344172" cy="458896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484179" y="6148552"/>
            <a:ext cx="2931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INT.CPVA 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ibm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preconfi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034" y="5938678"/>
            <a:ext cx="876300" cy="876300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6415815" y="5808435"/>
            <a:ext cx="1356585" cy="8716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871649" y="5906531"/>
            <a:ext cx="2480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</a:t>
            </a:r>
            <a:r>
              <a:rPr lang="en-US" strike="sngStrike" dirty="0" smtClean="0"/>
              <a:t>roth.ibmd.dmiler.*</a:t>
            </a:r>
            <a:endParaRPr lang="en-US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7772400" y="5590142"/>
            <a:ext cx="243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CHANGE(WATER)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4651" y="6130739"/>
            <a:ext cx="421941" cy="541278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10924651" y="5774808"/>
            <a:ext cx="663004" cy="10401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10254249" y="2460469"/>
            <a:ext cx="1663574" cy="3975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10254249" y="2991019"/>
            <a:ext cx="1663574" cy="14435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0514505" y="3213955"/>
            <a:ext cx="33044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Assuem</a:t>
            </a:r>
            <a:r>
              <a:rPr lang="en-US" dirty="0" smtClean="0"/>
              <a:t>:</a:t>
            </a:r>
          </a:p>
          <a:p>
            <a:r>
              <a:rPr lang="en-US" dirty="0" err="1" smtClean="0"/>
              <a:t>nonPocliIntuetps</a:t>
            </a:r>
            <a:endParaRPr lang="en-US" dirty="0" smtClean="0"/>
          </a:p>
          <a:p>
            <a:r>
              <a:rPr lang="en-US" dirty="0" smtClean="0"/>
              <a:t>HOMCE:LUX:CHECKPINT CHALRIE</a:t>
            </a:r>
          </a:p>
          <a:p>
            <a:r>
              <a:rPr lang="en-US" dirty="0" err="1" smtClean="0"/>
              <a:t>Indien</a:t>
            </a:r>
            <a:r>
              <a:rPr lang="en-US" dirty="0" smtClean="0"/>
              <a:t>/Germany</a:t>
            </a:r>
            <a:endParaRPr lang="en-US" dirty="0"/>
          </a:p>
        </p:txBody>
      </p:sp>
      <p:cxnSp>
        <p:nvCxnSpPr>
          <p:cNvPr id="62" name="Straight Arrow Connector 61"/>
          <p:cNvCxnSpPr/>
          <p:nvPr/>
        </p:nvCxnSpPr>
        <p:spPr>
          <a:xfrm>
            <a:off x="10924651" y="4296075"/>
            <a:ext cx="331502" cy="16633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675557" y="5252171"/>
            <a:ext cx="25156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Shopping cart</a:t>
            </a:r>
          </a:p>
          <a:p>
            <a:r>
              <a:rPr lang="en-US" dirty="0" err="1" smtClean="0"/>
              <a:t>nonPociHoemlessLiaosn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003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31" y="2682612"/>
            <a:ext cx="2768600" cy="1701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487668" y="3358604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429866" y="3677642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HOMCEI:LUX:VHS</a:t>
            </a:r>
            <a:endParaRPr lang="en-US" sz="1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-65089" y="1241511"/>
            <a:ext cx="803245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/>
              <a:t>1990 CHECKPOINT CHARLIE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3563007" y="4619297"/>
            <a:ext cx="988821" cy="882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306352" y="5391807"/>
            <a:ext cx="1245476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63007" y="4067503"/>
            <a:ext cx="503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41.HOMCIDE:LUX:VHS:COINTOWN:INTEREST TOWN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808483" y="4508938"/>
            <a:ext cx="988821" cy="882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88218" y="5288456"/>
            <a:ext cx="1245476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302893" y="4436835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21" name="Oval 20"/>
          <p:cNvSpPr/>
          <p:nvPr/>
        </p:nvSpPr>
        <p:spPr>
          <a:xfrm>
            <a:off x="6552289" y="5108028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500193" y="5597789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991077" y="43844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6409781" y="4252169"/>
            <a:ext cx="1122399" cy="69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6552289" y="4067503"/>
            <a:ext cx="418691" cy="44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552289" y="4569078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</a:t>
            </a:r>
            <a:r>
              <a:rPr lang="en-US" sz="800" strike="sngStrike" dirty="0" smtClean="0"/>
              <a:t>copy.phil(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vh</a:t>
            </a:r>
            <a:r>
              <a:rPr lang="en-US" sz="800" dirty="0" err="1" smtClean="0"/>
              <a:t>s</a:t>
            </a:r>
            <a:endParaRPr lang="en-US" sz="800" dirty="0"/>
          </a:p>
        </p:txBody>
      </p:sp>
      <p:sp>
        <p:nvSpPr>
          <p:cNvPr id="28" name="Rectangle 27"/>
          <p:cNvSpPr/>
          <p:nvPr/>
        </p:nvSpPr>
        <p:spPr>
          <a:xfrm>
            <a:off x="7968764" y="2333622"/>
            <a:ext cx="2217158" cy="409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2127794" y="2467699"/>
            <a:ext cx="23503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35 Y</a:t>
            </a:r>
            <a:endParaRPr lang="en-US" sz="9600" dirty="0"/>
          </a:p>
        </p:txBody>
      </p:sp>
      <p:sp>
        <p:nvSpPr>
          <p:cNvPr id="30" name="TextBox 29"/>
          <p:cNvSpPr txBox="1"/>
          <p:nvPr/>
        </p:nvSpPr>
        <p:spPr>
          <a:xfrm>
            <a:off x="8828690" y="406750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 2009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9956908" y="4219976"/>
            <a:ext cx="1122399" cy="69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8793976" y="4683957"/>
            <a:ext cx="988821" cy="8828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8673711" y="5463475"/>
            <a:ext cx="1245476" cy="11666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9288386" y="4611854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10537782" y="5283047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10485686" y="5772808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9976570" y="455943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0537782" y="4744097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</a:t>
            </a:r>
            <a:r>
              <a:rPr lang="en-US" sz="800" strike="sngStrike" dirty="0" smtClean="0"/>
              <a:t>copy.phil(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vh</a:t>
            </a:r>
            <a:r>
              <a:rPr lang="en-US" sz="800" dirty="0" err="1" smtClean="0"/>
              <a:t>s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8828690" y="443683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timer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7967366" y="2900855"/>
            <a:ext cx="2218556" cy="8998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261" y="1497284"/>
            <a:ext cx="2192844" cy="164217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821" y="4301791"/>
            <a:ext cx="2457143" cy="16000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451" y="5212349"/>
            <a:ext cx="714500" cy="579634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1623983" y="3677642"/>
            <a:ext cx="1367571" cy="318035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713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983" y="1434663"/>
            <a:ext cx="11548033" cy="22067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734" y="4321618"/>
            <a:ext cx="4360980" cy="250021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54014" y="3641400"/>
            <a:ext cx="647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INTERNET PAYMENT POLIZEI RAZZIA has </a:t>
            </a:r>
            <a:r>
              <a:rPr lang="en-US" dirty="0" err="1" smtClean="0"/>
              <a:t>idnefied</a:t>
            </a:r>
            <a:r>
              <a:rPr lang="en-US" dirty="0" smtClean="0"/>
              <a:t> the 35Y timer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878" y="4960169"/>
            <a:ext cx="981075" cy="12573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7725103" y="4761186"/>
            <a:ext cx="2049518" cy="15923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1200" y="4321618"/>
            <a:ext cx="19105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Old-timer: 0% </a:t>
            </a:r>
          </a:p>
          <a:p>
            <a:r>
              <a:rPr lang="en-US" dirty="0" smtClean="0"/>
              <a:t>Auschwitz Interest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9285890" y="4477407"/>
            <a:ext cx="1797269" cy="167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9443545" y="4457714"/>
            <a:ext cx="1891862" cy="949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914754" y="3962732"/>
            <a:ext cx="228274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ATOMCLOCK(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)</a:t>
            </a:r>
            <a:r>
              <a:rPr lang="en-US" dirty="0" err="1" smtClean="0"/>
              <a:t>WWI.transfer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CAR</a:t>
            </a:r>
          </a:p>
          <a:p>
            <a:r>
              <a:rPr lang="en-US" dirty="0" smtClean="0"/>
              <a:t>CHILD</a:t>
            </a:r>
          </a:p>
          <a:p>
            <a:r>
              <a:rPr lang="en-US" dirty="0" smtClean="0"/>
              <a:t>WIFE</a:t>
            </a:r>
          </a:p>
          <a:p>
            <a:r>
              <a:rPr lang="en-US" dirty="0" smtClean="0"/>
              <a:t>ATOMCELCOK(HOUSE)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86062" y="3425956"/>
            <a:ext cx="9733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You will go where?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512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631" y="2682612"/>
            <a:ext cx="2768600" cy="1701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87668" y="3358604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29866" y="3677642"/>
            <a:ext cx="11224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HOMCEI:LUX:VHS</a:t>
            </a:r>
            <a:endParaRPr lang="en-US" sz="1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563007" y="4067503"/>
            <a:ext cx="503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41.HOMCIDE:LUX:VHS:COINTOWN:INTEREST TOWN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02893" y="4436835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991077" y="43844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409781" y="4252169"/>
            <a:ext cx="1122399" cy="6982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552289" y="4067503"/>
            <a:ext cx="418691" cy="4414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2289" y="4569078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</a:t>
            </a:r>
            <a:r>
              <a:rPr lang="en-US" sz="800" strike="sngStrike" dirty="0" smtClean="0"/>
              <a:t>copy.phil(</a:t>
            </a:r>
            <a:r>
              <a:rPr lang="en-US" sz="800" strike="sngStrike" dirty="0" err="1" smtClean="0"/>
              <a:t>kim</a:t>
            </a:r>
            <a:r>
              <a:rPr lang="en-US" sz="800" strike="sngStrike" dirty="0" smtClean="0"/>
              <a:t>).</a:t>
            </a:r>
            <a:r>
              <a:rPr lang="en-US" sz="800" strike="sngStrike" dirty="0" err="1" smtClean="0"/>
              <a:t>vh</a:t>
            </a:r>
            <a:r>
              <a:rPr lang="en-US" sz="800" dirty="0" err="1" smtClean="0"/>
              <a:t>s</a:t>
            </a:r>
            <a:endParaRPr lang="en-US" sz="800" dirty="0"/>
          </a:p>
        </p:txBody>
      </p:sp>
      <p:sp>
        <p:nvSpPr>
          <p:cNvPr id="13" name="Rectangle 12"/>
          <p:cNvSpPr/>
          <p:nvPr/>
        </p:nvSpPr>
        <p:spPr>
          <a:xfrm>
            <a:off x="2127794" y="2467699"/>
            <a:ext cx="235032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600" b="1" dirty="0" smtClean="0"/>
              <a:t>35 Y</a:t>
            </a:r>
            <a:endParaRPr lang="en-US" sz="9600" dirty="0"/>
          </a:p>
        </p:txBody>
      </p:sp>
      <p:sp>
        <p:nvSpPr>
          <p:cNvPr id="14" name="TextBox 13"/>
          <p:cNvSpPr txBox="1"/>
          <p:nvPr/>
        </p:nvSpPr>
        <p:spPr>
          <a:xfrm>
            <a:off x="8828690" y="4067503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 2009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288386" y="4611854"/>
            <a:ext cx="67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steve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8828690" y="4436835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timer</a:t>
            </a:r>
            <a:endParaRPr lang="en-US" strike="sngStrike" dirty="0"/>
          </a:p>
        </p:txBody>
      </p:sp>
      <p:sp>
        <p:nvSpPr>
          <p:cNvPr id="17" name="TextBox 16"/>
          <p:cNvSpPr txBox="1"/>
          <p:nvPr/>
        </p:nvSpPr>
        <p:spPr>
          <a:xfrm>
            <a:off x="7378231" y="2362575"/>
            <a:ext cx="272959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</a:t>
            </a:r>
            <a:r>
              <a:rPr lang="en-US" sz="900" strike="sngStrike" dirty="0" smtClean="0"/>
              <a:t>(MAFIA,MASSIMO,POOPE FRANCCO)</a:t>
            </a:r>
          </a:p>
          <a:p>
            <a:r>
              <a:rPr lang="en-US" sz="900" dirty="0"/>
              <a:t>	</a:t>
            </a:r>
            <a:r>
              <a:rPr lang="en-US" sz="900" dirty="0" smtClean="0"/>
              <a:t>[</a:t>
            </a:r>
            <a:r>
              <a:rPr lang="en-US" sz="900" strike="sngStrike" dirty="0" smtClean="0"/>
              <a:t>x] </a:t>
            </a:r>
            <a:r>
              <a:rPr lang="en-US" sz="900" strike="sngStrike" dirty="0" err="1" smtClean="0"/>
              <a:t>mo</a:t>
            </a:r>
            <a:endParaRPr lang="en-US" sz="900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26125" y="1337526"/>
            <a:ext cx="6785960" cy="14157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41.VIRGINA LAS VEGAS</a:t>
            </a:r>
          </a:p>
          <a:p>
            <a:r>
              <a:rPr lang="en-US" sz="3200" dirty="0" smtClean="0"/>
              <a:t>DAMILER BADEN-BADEN</a:t>
            </a:r>
            <a:endParaRPr lang="en-US" sz="3200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78372" y="1923393"/>
            <a:ext cx="1434662" cy="1072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058510" y="5565228"/>
            <a:ext cx="7049314" cy="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2917015" y="5934560"/>
            <a:ext cx="7049314" cy="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017135" y="6376712"/>
            <a:ext cx="7049314" cy="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037717" y="6732181"/>
            <a:ext cx="7049314" cy="630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831021" y="4981186"/>
            <a:ext cx="94593" cy="187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18678" y="4883319"/>
            <a:ext cx="94593" cy="187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925614" y="4981186"/>
            <a:ext cx="792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Wife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302893" y="4981186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Car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6148012" y="4848207"/>
            <a:ext cx="94593" cy="187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242605" y="516585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Child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7230049" y="4843514"/>
            <a:ext cx="94593" cy="1876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626622" y="5165852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 House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731" y="5451950"/>
            <a:ext cx="314038" cy="46764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714243" y="5350518"/>
            <a:ext cx="1023714" cy="647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948669" y="507855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no</a:t>
            </a:r>
            <a:endParaRPr lang="en-US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1990870" y="6109679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[x]no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539121" y="4037359"/>
            <a:ext cx="143859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Masisom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icream</a:t>
            </a:r>
            <a:r>
              <a:rPr lang="en-US" sz="800" strike="sngStrike" dirty="0" smtClean="0"/>
              <a:t>()</a:t>
            </a:r>
          </a:p>
          <a:p>
            <a:r>
              <a:rPr lang="en-US" dirty="0" smtClean="0"/>
              <a:t>GOD.IMPORT</a:t>
            </a:r>
            <a:endParaRPr lang="en-US" dirty="0"/>
          </a:p>
        </p:txBody>
      </p:sp>
      <p:sp>
        <p:nvSpPr>
          <p:cNvPr id="43" name="Cube 42"/>
          <p:cNvSpPr/>
          <p:nvPr/>
        </p:nvSpPr>
        <p:spPr>
          <a:xfrm>
            <a:off x="1851503" y="3715646"/>
            <a:ext cx="1598014" cy="137181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CHECKPOINT CHALIE</a:t>
            </a:r>
          </a:p>
          <a:p>
            <a:pPr algn="ctr"/>
            <a:r>
              <a:rPr lang="en-US" dirty="0" smtClean="0"/>
              <a:t>(</a:t>
            </a:r>
            <a:r>
              <a:rPr lang="en-US" strike="sngStrike" dirty="0" err="1" smtClean="0"/>
              <a:t>kadw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67103" y="4883319"/>
            <a:ext cx="2220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Kadir</a:t>
            </a:r>
            <a:r>
              <a:rPr lang="en-US" sz="800" strike="sngStrike" dirty="0" smtClean="0"/>
              <a:t> Turkish blond(</a:t>
            </a:r>
            <a:r>
              <a:rPr lang="en-US" sz="800" strike="sngStrike" dirty="0" err="1" smtClean="0"/>
              <a:t>kadwe,person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err="1" smtClean="0"/>
              <a:t>Unknow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depment</a:t>
            </a:r>
            <a:r>
              <a:rPr lang="en-US" sz="800" strike="sngStrike" dirty="0" smtClean="0"/>
              <a:t> earning, </a:t>
            </a:r>
            <a:r>
              <a:rPr lang="en-US" sz="800" dirty="0" smtClean="0"/>
              <a:t>FEDERL VIE PRSIDNET</a:t>
            </a:r>
            <a:endParaRPr lang="en-US" sz="800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436" y="3242271"/>
            <a:ext cx="1342857" cy="1266667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9966329" y="2870406"/>
            <a:ext cx="1689964" cy="18833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10313436" y="4753744"/>
            <a:ext cx="1342857" cy="43239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0452538" y="5350518"/>
            <a:ext cx="2597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FBI:KIDNAPPING</a:t>
            </a:r>
          </a:p>
          <a:p>
            <a:r>
              <a:rPr lang="en-US" dirty="0" err="1" smtClean="0"/>
              <a:t>nonPiceCoenItems</a:t>
            </a:r>
            <a:endParaRPr lang="en-US" dirty="0" smtClean="0"/>
          </a:p>
          <a:p>
            <a:r>
              <a:rPr lang="en-US" strike="sngStrike" dirty="0" smtClean="0"/>
              <a:t>Pope </a:t>
            </a:r>
            <a:r>
              <a:rPr lang="en-US" strike="sngStrike" dirty="0" err="1" smtClean="0"/>
              <a:t>Frnacie</a:t>
            </a:r>
            <a:r>
              <a:rPr lang="en-US" dirty="0" err="1" smtClean="0"/>
              <a:t>.Idnety</a:t>
            </a:r>
            <a:r>
              <a:rPr lang="en-US" dirty="0" smtClean="0"/>
              <a:t> Theft</a:t>
            </a:r>
          </a:p>
          <a:p>
            <a:r>
              <a:rPr lang="en-US" dirty="0" smtClean="0"/>
              <a:t>CAMP DAVID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7297597" y="1498826"/>
            <a:ext cx="5012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41.CPVA.GOD.NAMECHANGE(</a:t>
            </a:r>
            <a:r>
              <a:rPr lang="en-US" strike="sngStrike" dirty="0" smtClean="0"/>
              <a:t>free/pizza</a:t>
            </a:r>
            <a:r>
              <a:rPr lang="en-US" dirty="0" smtClean="0"/>
              <a:t>).GERMANY</a:t>
            </a:r>
            <a:endParaRPr lang="en-US" dirty="0"/>
          </a:p>
        </p:txBody>
      </p:sp>
      <p:sp>
        <p:nvSpPr>
          <p:cNvPr id="52" name="Cube 51"/>
          <p:cNvSpPr/>
          <p:nvPr/>
        </p:nvSpPr>
        <p:spPr>
          <a:xfrm>
            <a:off x="9804052" y="1727967"/>
            <a:ext cx="1598014" cy="5661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3878317" y="4676800"/>
            <a:ext cx="1140361" cy="771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5247343" y="4997072"/>
            <a:ext cx="274092" cy="584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4793459" y="2218716"/>
            <a:ext cx="2269414" cy="5784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CPVA.BIG DESSIOINS</a:t>
            </a:r>
          </a:p>
          <a:p>
            <a:pPr algn="ctr"/>
            <a:r>
              <a:rPr lang="en-US" dirty="0" smtClean="0"/>
              <a:t>JOESPHE/GERMANY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0107824" y="1628458"/>
            <a:ext cx="1006866" cy="35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2983252" y="1301769"/>
            <a:ext cx="10550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Applepark.acccouing</a:t>
            </a:r>
            <a:endParaRPr lang="en-US" sz="800" strike="sngStrike" dirty="0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6409781" y="5165852"/>
            <a:ext cx="351853" cy="519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 flipV="1">
            <a:off x="7763709" y="4806167"/>
            <a:ext cx="522031" cy="856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871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73" y="4739288"/>
            <a:ext cx="4023025" cy="172770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242" y="1807149"/>
            <a:ext cx="2768600" cy="1701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215281" y="233689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62122" y="268261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569973" y="1396720"/>
            <a:ext cx="2573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CHEKCPONT CHALIE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0662" y="1969023"/>
            <a:ext cx="3896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41.HOMCID:INTERESTOWN.1D8723.avg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2916195" y="1807149"/>
            <a:ext cx="1421047" cy="529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34002" y="1706483"/>
            <a:ext cx="26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nonPoliceAuschwitzLogical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556" y="5179330"/>
            <a:ext cx="652639" cy="62456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2486890" y="5035581"/>
            <a:ext cx="779189" cy="1135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88952" y="4162097"/>
            <a:ext cx="175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Stafnor.cert.pmp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2263556" y="3684715"/>
            <a:ext cx="23715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ATOMCLOI(CIVIL CODE)</a:t>
            </a:r>
          </a:p>
          <a:p>
            <a:r>
              <a:rPr lang="en-US" sz="800" strike="sngStrike" dirty="0" err="1" smtClean="0"/>
              <a:t>Calander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kkk</a:t>
            </a:r>
            <a:r>
              <a:rPr lang="en-US" sz="800" strike="sngStrike" dirty="0" smtClean="0"/>
              <a:t>) wife</a:t>
            </a:r>
          </a:p>
          <a:p>
            <a:r>
              <a:rPr lang="en-US" sz="800" strike="sngStrike" dirty="0" err="1" smtClean="0"/>
              <a:t>Jerry,josphe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8245366" y="2898056"/>
            <a:ext cx="40316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nonPocliDoucemtn</a:t>
            </a:r>
            <a:endParaRPr lang="en-US" dirty="0" smtClean="0"/>
          </a:p>
          <a:p>
            <a:r>
              <a:rPr lang="en-US" dirty="0" smtClean="0"/>
              <a:t>The POLZIE RASSIA INTERNENT PAYMENT</a:t>
            </a:r>
          </a:p>
          <a:p>
            <a:r>
              <a:rPr lang="en-US" dirty="0" smtClean="0"/>
              <a:t>AND RETAIL PAYMENTS </a:t>
            </a:r>
            <a:r>
              <a:rPr lang="en-US" strike="sngStrike" dirty="0" smtClean="0"/>
              <a:t>has ident</a:t>
            </a:r>
          </a:p>
          <a:p>
            <a:r>
              <a:rPr lang="en-US" dirty="0" smtClean="0"/>
              <a:t>CIVIL CODE </a:t>
            </a:r>
            <a:r>
              <a:rPr lang="en-US" strike="sngStrike" dirty="0" smtClean="0"/>
              <a:t>Books and Sex </a:t>
            </a:r>
            <a:r>
              <a:rPr lang="en-US" strike="sngStrike" dirty="0" err="1" smtClean="0"/>
              <a:t>Prodution</a:t>
            </a:r>
            <a:r>
              <a:rPr lang="en-US" strike="sngStrike" dirty="0" smtClean="0"/>
              <a:t> </a:t>
            </a:r>
          </a:p>
          <a:p>
            <a:r>
              <a:rPr lang="en-US" dirty="0" smtClean="0"/>
              <a:t>§31 </a:t>
            </a:r>
            <a:r>
              <a:rPr lang="en-US" dirty="0" err="1" smtClean="0"/>
              <a:t>Kodompflicht</a:t>
            </a:r>
            <a:endParaRPr lang="en-US" dirty="0"/>
          </a:p>
        </p:txBody>
      </p:sp>
      <p:sp>
        <p:nvSpPr>
          <p:cNvPr id="21" name="Cube 20"/>
          <p:cNvSpPr/>
          <p:nvPr/>
        </p:nvSpPr>
        <p:spPr>
          <a:xfrm>
            <a:off x="8233822" y="2053397"/>
            <a:ext cx="3700675" cy="5661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893" y="3919378"/>
            <a:ext cx="771525" cy="1257300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5856960" y="3919378"/>
            <a:ext cx="1883909" cy="14408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5658901" y="3820524"/>
            <a:ext cx="1455683" cy="10430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000" y="4803139"/>
            <a:ext cx="2457143" cy="1600000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9629571" y="5176678"/>
            <a:ext cx="779189" cy="11351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ight Arrow 29"/>
          <p:cNvSpPr/>
          <p:nvPr/>
        </p:nvSpPr>
        <p:spPr>
          <a:xfrm>
            <a:off x="5797874" y="5175188"/>
            <a:ext cx="2981024" cy="150827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2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770" y="4513488"/>
            <a:ext cx="3375992" cy="178319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666" y="4811899"/>
            <a:ext cx="972911" cy="614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585" y="4782334"/>
            <a:ext cx="1051151" cy="72145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8072846" y="4062549"/>
            <a:ext cx="1254034" cy="197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149783" y="4062549"/>
            <a:ext cx="1894115" cy="2455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657" y="2233811"/>
            <a:ext cx="2619375" cy="174307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322424" y="6058622"/>
            <a:ext cx="5093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</a:t>
            </a:r>
            <a:r>
              <a:rPr lang="en-US" dirty="0" err="1" smtClean="0"/>
              <a:t>tophat.nonPocliRTA:offsite</a:t>
            </a:r>
            <a:endParaRPr lang="en-US" dirty="0" smtClean="0"/>
          </a:p>
          <a:p>
            <a:r>
              <a:rPr lang="en-US" dirty="0" smtClean="0"/>
              <a:t>41.CPVA.SQ.PENTOGN </a:t>
            </a:r>
            <a:r>
              <a:rPr lang="en-US" strike="sngStrike" dirty="0" smtClean="0"/>
              <a:t>onsite/offsite </a:t>
            </a:r>
            <a:r>
              <a:rPr lang="en-US" strike="sngStrike" dirty="0" err="1" smtClean="0"/>
              <a:t>attmetn</a:t>
            </a:r>
            <a:r>
              <a:rPr lang="en-US" strike="sngStrike" dirty="0" smtClean="0"/>
              <a:t> system</a:t>
            </a:r>
            <a:endParaRPr lang="en-US" strike="sngStrike" dirty="0"/>
          </a:p>
        </p:txBody>
      </p:sp>
      <p:sp>
        <p:nvSpPr>
          <p:cNvPr id="34" name="Rectangle 33"/>
          <p:cNvSpPr/>
          <p:nvPr/>
        </p:nvSpPr>
        <p:spPr>
          <a:xfrm>
            <a:off x="3795032" y="2861982"/>
            <a:ext cx="1332410" cy="4867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HOMICIDE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793073" y="4161899"/>
            <a:ext cx="4262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trike="sngStrike" dirty="0" err="1" smtClean="0"/>
              <a:t>airmax</a:t>
            </a:r>
            <a:r>
              <a:rPr lang="en-US" dirty="0" smtClean="0"/>
              <a:t> HOMCE:MAYR.MLK(</a:t>
            </a:r>
            <a:r>
              <a:rPr lang="en-US" strike="sngStrike" dirty="0" err="1" smtClean="0"/>
              <a:t>newsome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8293437" y="4346565"/>
            <a:ext cx="449920" cy="1441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8924823" y="3316406"/>
            <a:ext cx="3145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fag</a:t>
            </a:r>
            <a:endParaRPr lang="en-US" sz="8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8699863" y="2736017"/>
            <a:ext cx="2644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There is justice in </a:t>
            </a:r>
            <a:r>
              <a:rPr lang="en-US" strike="sngStrike" dirty="0" err="1" smtClean="0"/>
              <a:t>te</a:t>
            </a:r>
            <a:r>
              <a:rPr lang="en-US" strike="sngStrike" dirty="0" smtClean="0"/>
              <a:t> world</a:t>
            </a:r>
            <a:endParaRPr lang="en-US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7929551" y="5773003"/>
            <a:ext cx="627595" cy="262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086224" y="1350604"/>
            <a:ext cx="79692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</a:p>
          <a:p>
            <a:r>
              <a:rPr lang="en-US" sz="4800" dirty="0" smtClean="0"/>
              <a:t>ATOMICBOMB(CPVA.10 YEARS)</a:t>
            </a:r>
            <a:endParaRPr lang="en-US" sz="4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130" y="2319765"/>
            <a:ext cx="2768600" cy="170180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>
          <a:xfrm>
            <a:off x="6075169" y="2849507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122010" y="3195228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7979767" y="2354617"/>
            <a:ext cx="2263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MARY.HOMC:LUX:VHS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4607" y="4914392"/>
            <a:ext cx="359392" cy="376065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682343" y="4782334"/>
            <a:ext cx="640081" cy="50812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748709" y="4210613"/>
            <a:ext cx="3384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41.HOMCE:IS-A-BELEL</a:t>
            </a:r>
          </a:p>
          <a:p>
            <a:r>
              <a:rPr lang="en-US" dirty="0" err="1" smtClean="0"/>
              <a:t>noNPoceliIDnetTehf</a:t>
            </a:r>
            <a:r>
              <a:rPr lang="en-US" dirty="0" smtClean="0"/>
              <a:t>(</a:t>
            </a:r>
            <a:r>
              <a:rPr lang="en-US" strike="sngStrike" dirty="0" smtClean="0"/>
              <a:t>maanger,10c)</a:t>
            </a:r>
          </a:p>
          <a:p>
            <a:r>
              <a:rPr lang="en-US" dirty="0" smtClean="0"/>
              <a:t>§</a:t>
            </a:r>
            <a:r>
              <a:rPr lang="en-US" dirty="0" err="1" smtClean="0"/>
              <a:t>Theft.CPVA</a:t>
            </a:r>
            <a:r>
              <a:rPr lang="en-US" dirty="0" smtClean="0"/>
              <a:t> </a:t>
            </a:r>
            <a:r>
              <a:rPr lang="en-US" strike="sngStrike" dirty="0" smtClean="0"/>
              <a:t>SF </a:t>
            </a:r>
            <a:r>
              <a:rPr lang="en-US" strike="sngStrike" dirty="0" err="1" smtClean="0"/>
              <a:t>ivan</a:t>
            </a:r>
            <a:endParaRPr lang="en-US" strike="sngStrike" dirty="0"/>
          </a:p>
        </p:txBody>
      </p:sp>
      <p:sp>
        <p:nvSpPr>
          <p:cNvPr id="51" name="TextBox 50"/>
          <p:cNvSpPr txBox="1"/>
          <p:nvPr/>
        </p:nvSpPr>
        <p:spPr>
          <a:xfrm>
            <a:off x="4871818" y="5243009"/>
            <a:ext cx="42715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CHECKPOIN CHARLEI</a:t>
            </a:r>
          </a:p>
          <a:p>
            <a:r>
              <a:rPr lang="en-US" dirty="0" smtClean="0"/>
              <a:t>1997 JFK(</a:t>
            </a:r>
            <a:r>
              <a:rPr lang="en-US" dirty="0" err="1" smtClean="0"/>
              <a:t>kdwe</a:t>
            </a:r>
            <a:r>
              <a:rPr lang="en-US" dirty="0" smtClean="0"/>
              <a:t>)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roth.ibmd.mier.appel.touch</a:t>
            </a:r>
            <a:endParaRPr lang="en-US" strike="sngStrike" dirty="0" smtClean="0"/>
          </a:p>
          <a:p>
            <a:r>
              <a:rPr lang="en-US" strike="sngStrike" dirty="0" smtClean="0"/>
              <a:t>Brain </a:t>
            </a:r>
            <a:r>
              <a:rPr lang="en-US" dirty="0" smtClean="0"/>
              <a:t>IPX</a:t>
            </a:r>
            <a:r>
              <a:rPr lang="en-US" strike="sngStrike" dirty="0" smtClean="0"/>
              <a:t> w/</a:t>
            </a:r>
            <a:r>
              <a:rPr lang="en-US" strike="sngStrike" dirty="0" err="1" smtClean="0"/>
              <a:t>sam</a:t>
            </a:r>
            <a:r>
              <a:rPr lang="en-US" strike="sngStrike" dirty="0" smtClean="0"/>
              <a:t> kernel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17552644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5534708" y="2722727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82612" y="3212488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514599" y="2495006"/>
            <a:ext cx="5268098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214514" y="2926578"/>
            <a:ext cx="5268098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663923" y="1635452"/>
            <a:ext cx="2464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PUBLIC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752972" y="1312286"/>
            <a:ext cx="2686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nonPolcieTRX.CPVA</a:t>
            </a:r>
            <a:endParaRPr lang="en-US" dirty="0" smtClean="0"/>
          </a:p>
          <a:p>
            <a:r>
              <a:rPr lang="en-US" dirty="0" smtClean="0"/>
              <a:t>FBI:KIDNAPPING:187,PREA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59" y="4629578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37498" y="5159320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4339" y="5505041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32" y="5001538"/>
            <a:ext cx="2106805" cy="143789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397726" y="4068205"/>
            <a:ext cx="404948" cy="561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397726" y="3640346"/>
            <a:ext cx="2222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Glu</a:t>
            </a:r>
            <a:r>
              <a:rPr lang="en-US" strike="sngStrike" dirty="0" smtClean="0"/>
              <a:t>. Frameset overlay</a:t>
            </a:r>
            <a:endParaRPr lang="en-US" strike="sngStrike" dirty="0"/>
          </a:p>
        </p:txBody>
      </p:sp>
      <p:sp>
        <p:nvSpPr>
          <p:cNvPr id="20" name="Rectangle 19"/>
          <p:cNvSpPr/>
          <p:nvPr/>
        </p:nvSpPr>
        <p:spPr>
          <a:xfrm>
            <a:off x="522514" y="4629578"/>
            <a:ext cx="2560320" cy="1952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522514" y="3825012"/>
            <a:ext cx="705395" cy="916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1818" y="3520268"/>
            <a:ext cx="420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Eric</a:t>
            </a:r>
          </a:p>
          <a:p>
            <a:r>
              <a:rPr lang="en-US" sz="800" strike="sngStrike" dirty="0" smtClean="0"/>
              <a:t>Oscar</a:t>
            </a:r>
          </a:p>
          <a:p>
            <a:r>
              <a:rPr lang="en-US" sz="800" strike="sngStrike" dirty="0" err="1" smtClean="0"/>
              <a:t>otehr</a:t>
            </a:r>
            <a:endParaRPr lang="en-US" sz="800" strike="sngStrike" dirty="0"/>
          </a:p>
        </p:txBody>
      </p:sp>
      <p:sp>
        <p:nvSpPr>
          <p:cNvPr id="25" name="Cube 24"/>
          <p:cNvSpPr/>
          <p:nvPr/>
        </p:nvSpPr>
        <p:spPr>
          <a:xfrm>
            <a:off x="1935024" y="3123242"/>
            <a:ext cx="1598014" cy="5661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26" name="Cube 25"/>
          <p:cNvSpPr/>
          <p:nvPr/>
        </p:nvSpPr>
        <p:spPr>
          <a:xfrm>
            <a:off x="9559378" y="3541950"/>
            <a:ext cx="1598014" cy="31723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Nokia</a:t>
            </a:r>
          </a:p>
          <a:p>
            <a:pPr algn="ctr"/>
            <a:r>
              <a:rPr lang="en-US" strike="sngStrike" dirty="0" smtClean="0"/>
              <a:t>Apple</a:t>
            </a:r>
            <a:endParaRPr lang="en-US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947" y="4188190"/>
            <a:ext cx="321401" cy="321401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895806" y="4068205"/>
            <a:ext cx="561703" cy="6736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608423" y="3344589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Pms:recyeling</a:t>
            </a:r>
            <a:endParaRPr lang="en-US" sz="900" strike="sngStrike" dirty="0" smtClean="0"/>
          </a:p>
          <a:p>
            <a:r>
              <a:rPr lang="en-US" sz="900" strike="sngStrike" dirty="0" smtClean="0"/>
              <a:t>Silent </a:t>
            </a:r>
            <a:r>
              <a:rPr lang="en-US" sz="900" strike="sngStrike" dirty="0" err="1" smtClean="0"/>
              <a:t>treament</a:t>
            </a:r>
            <a:endParaRPr lang="en-US" sz="900" strike="sngStrike" dirty="0"/>
          </a:p>
        </p:txBody>
      </p:sp>
      <p:sp>
        <p:nvSpPr>
          <p:cNvPr id="32" name="Rectangle 31"/>
          <p:cNvSpPr/>
          <p:nvPr/>
        </p:nvSpPr>
        <p:spPr>
          <a:xfrm>
            <a:off x="9806447" y="2949115"/>
            <a:ext cx="962855" cy="54553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9849271" y="3086407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FBIWMD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49271" y="4348890"/>
            <a:ext cx="22547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41.WWI.VICE PRSEIND</a:t>
            </a:r>
          </a:p>
          <a:p>
            <a:r>
              <a:rPr lang="en-US" dirty="0" smtClean="0"/>
              <a:t>1997 </a:t>
            </a:r>
            <a:r>
              <a:rPr lang="en-US" strike="sngStrike" dirty="0" err="1" smtClean="0"/>
              <a:t>nokia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alkaida</a:t>
            </a:r>
            <a:endParaRPr lang="en-US" strike="sngStrike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7994469" y="4509591"/>
            <a:ext cx="2293405" cy="2071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439028" y="6439432"/>
            <a:ext cx="1210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Gohceo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kito</a:t>
            </a:r>
            <a:r>
              <a:rPr lang="en-US" sz="800" strike="sngStrike" dirty="0" smtClean="0"/>
              <a:t>&lt;call center)</a:t>
            </a:r>
            <a:endParaRPr lang="en-US" sz="800" strike="sngStrike" dirty="0"/>
          </a:p>
        </p:txBody>
      </p:sp>
      <p:sp>
        <p:nvSpPr>
          <p:cNvPr id="37" name="TextBox 36"/>
          <p:cNvSpPr txBox="1"/>
          <p:nvPr/>
        </p:nvSpPr>
        <p:spPr>
          <a:xfrm>
            <a:off x="7339622" y="6205976"/>
            <a:ext cx="2781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Ghceho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dell,</a:t>
            </a:r>
            <a:r>
              <a:rPr lang="en-US" dirty="0" err="1" smtClean="0"/>
              <a:t>Africa.</a:t>
            </a:r>
            <a:r>
              <a:rPr lang="en-US" sz="800" strike="sngStrike" dirty="0" err="1" smtClean="0"/>
              <a:t>client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vodaphone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51818" y="5128129"/>
            <a:ext cx="3081220" cy="1311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3" y="1342260"/>
            <a:ext cx="3004161" cy="157968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3146419" y="1911111"/>
            <a:ext cx="312136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Arrest XML </a:t>
            </a:r>
            <a:r>
              <a:rPr lang="en-US" sz="1600" dirty="0" err="1" smtClean="0"/>
              <a:t>subsumed:famly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CPVA.</a:t>
            </a:r>
            <a:r>
              <a:rPr lang="en-US" sz="1600" strike="sngStrike" dirty="0" err="1" smtClean="0"/>
              <a:t>chultz</a:t>
            </a:r>
            <a:endParaRPr lang="en-US" sz="1600" strike="sngStrike" dirty="0" smtClean="0"/>
          </a:p>
          <a:p>
            <a:pPr marL="285750" indent="-285750">
              <a:buFontTx/>
              <a:buChar char="-"/>
            </a:pPr>
            <a:r>
              <a:rPr lang="en-US" sz="1600" strike="sngStrike" dirty="0"/>
              <a:t> </a:t>
            </a:r>
            <a:r>
              <a:rPr lang="en-US" sz="1600" strike="sngStrike" dirty="0" smtClean="0"/>
              <a:t>… HOMCEI:UR-UR_OPE (Russia</a:t>
            </a:r>
            <a:r>
              <a:rPr lang="en-US" sz="800" strike="sngStrike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FINCIA FRAU ACT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2867037" y="2860766"/>
            <a:ext cx="1326140" cy="1768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/>
          <p:cNvSpPr/>
          <p:nvPr/>
        </p:nvSpPr>
        <p:spPr>
          <a:xfrm>
            <a:off x="3315714" y="1394809"/>
            <a:ext cx="1598014" cy="56612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cxnSp>
        <p:nvCxnSpPr>
          <p:cNvPr id="46" name="Straight Arrow Connector 45"/>
          <p:cNvCxnSpPr/>
          <p:nvPr/>
        </p:nvCxnSpPr>
        <p:spPr>
          <a:xfrm flipV="1">
            <a:off x="4286037" y="1711362"/>
            <a:ext cx="73422" cy="5227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3508663" y="1529465"/>
            <a:ext cx="1011086" cy="19321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6948" y="1685718"/>
            <a:ext cx="435063" cy="28326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4359459" y="1626070"/>
            <a:ext cx="422552" cy="50603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239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481" y="3878651"/>
            <a:ext cx="4118294" cy="22413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891481" y="3509319"/>
            <a:ext cx="16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roth.ibm.*</a:t>
            </a:r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529" y="3878651"/>
            <a:ext cx="4118294" cy="22413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849" y="1395863"/>
            <a:ext cx="3014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PENTAON VIGINIA MARY</a:t>
            </a:r>
          </a:p>
          <a:p>
            <a:r>
              <a:rPr lang="en-US" dirty="0" smtClean="0"/>
              <a:t>SQ.COLEMAN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162432" y="2360141"/>
            <a:ext cx="233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Phil.JFK</a:t>
            </a:r>
            <a:r>
              <a:rPr lang="en-US" dirty="0" smtClean="0"/>
              <a:t>(</a:t>
            </a:r>
            <a:r>
              <a:rPr lang="en-US" dirty="0" err="1" smtClean="0"/>
              <a:t>Philis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3737770" y="2544807"/>
            <a:ext cx="933084" cy="871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14" idx="0"/>
          </p:cNvCxnSpPr>
          <p:nvPr/>
        </p:nvCxnSpPr>
        <p:spPr>
          <a:xfrm flipV="1">
            <a:off x="3175686" y="2360141"/>
            <a:ext cx="153829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8285931" y="1307750"/>
            <a:ext cx="39060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/>
              <a:t>ATOMICLOCK</a:t>
            </a:r>
          </a:p>
          <a:p>
            <a:r>
              <a:rPr lang="en-US" dirty="0" smtClean="0"/>
              <a:t>1D8723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1967" y="4592832"/>
            <a:ext cx="1290898" cy="702641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9119286" y="3212757"/>
            <a:ext cx="249805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SQ.COLEMANDeere</a:t>
            </a:r>
            <a:r>
              <a:rPr lang="en-US" dirty="0" smtClean="0"/>
              <a:t> park</a:t>
            </a:r>
          </a:p>
          <a:p>
            <a:r>
              <a:rPr lang="en-US" sz="800" strike="sngStrike" dirty="0" smtClean="0"/>
              <a:t>Jim </a:t>
            </a:r>
            <a:r>
              <a:rPr lang="en-US" sz="800" strike="sngStrike" dirty="0" err="1" smtClean="0"/>
              <a:t>Matress</a:t>
            </a:r>
            <a:r>
              <a:rPr lang="en-US" sz="800" strike="sngStrike" dirty="0" smtClean="0"/>
              <a:t>[]</a:t>
            </a:r>
          </a:p>
          <a:p>
            <a:r>
              <a:rPr lang="en-US" sz="800" strike="sngStrike" dirty="0" err="1" smtClean="0"/>
              <a:t>Preconfig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tohasm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wieland</a:t>
            </a:r>
            <a:endParaRPr lang="en-US" sz="800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5145755" y="2453973"/>
            <a:ext cx="6628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HOMCIDIE:AUSLAEDER(</a:t>
            </a:r>
            <a:r>
              <a:rPr lang="en-US" strike="sngStrike" dirty="0" smtClean="0"/>
              <a:t>2pac, </a:t>
            </a:r>
            <a:r>
              <a:rPr lang="en-US" dirty="0" smtClean="0"/>
              <a:t>1991 CPVA[].</a:t>
            </a:r>
            <a:r>
              <a:rPr lang="en-US" dirty="0" err="1" smtClean="0"/>
              <a:t>nonPoliceDoucmentLogial</a:t>
            </a:r>
            <a:endParaRPr lang="en-US" dirty="0" smtClean="0"/>
          </a:p>
          <a:p>
            <a:r>
              <a:rPr lang="en-US" strike="sngStrike" dirty="0"/>
              <a:t>	</a:t>
            </a:r>
            <a:r>
              <a:rPr lang="en-US" strike="sngStrike" dirty="0" smtClean="0"/>
              <a:t>				Turkish dodgeball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sz="800" strike="sngStrike" dirty="0" smtClean="0"/>
              <a:t>go home </a:t>
            </a:r>
            <a:r>
              <a:rPr lang="en-US" sz="800" strike="sngStrike" dirty="0" err="1" smtClean="0"/>
              <a:t>home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ami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ghcohe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dell,pope,uhse</a:t>
            </a:r>
            <a:r>
              <a:rPr lang="en-US" sz="800" strike="sngStrike" dirty="0" smtClean="0"/>
              <a:t>)</a:t>
            </a:r>
          </a:p>
          <a:p>
            <a:r>
              <a:rPr lang="en-US" strike="sngStrike" dirty="0" smtClean="0"/>
              <a:t>Phi(</a:t>
            </a:r>
            <a:r>
              <a:rPr lang="en-US" strike="sngStrike" dirty="0" err="1" smtClean="0"/>
              <a:t>kim</a:t>
            </a:r>
            <a:r>
              <a:rPr lang="en-US" strike="sngStrike" dirty="0" smtClean="0"/>
              <a:t>) </a:t>
            </a:r>
            <a:r>
              <a:rPr lang="en-US" dirty="0" smtClean="0"/>
              <a:t>IPX </a:t>
            </a:r>
            <a:r>
              <a:rPr lang="en-US" strike="sngStrike" dirty="0" err="1" smtClean="0"/>
              <a:t>dogbeall</a:t>
            </a:r>
            <a:r>
              <a:rPr lang="en-US" dirty="0" smtClean="0"/>
              <a:t> </a:t>
            </a:r>
            <a:r>
              <a:rPr lang="en-US" dirty="0" err="1" smtClean="0"/>
              <a:t>IPX.nonPoiceINteurtp</a:t>
            </a:r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H="1" flipV="1">
            <a:off x="10368314" y="3422822"/>
            <a:ext cx="1406307" cy="86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695799" y="1331269"/>
            <a:ext cx="2702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SQ.COLEMAN.$100/month</a:t>
            </a:r>
          </a:p>
          <a:p>
            <a:r>
              <a:rPr lang="en-US" dirty="0"/>
              <a:t> </a:t>
            </a:r>
            <a:r>
              <a:rPr lang="en-US" dirty="0" smtClean="0"/>
              <a:t>VIGINIA </a:t>
            </a:r>
            <a:r>
              <a:rPr lang="en-US" strike="sngStrike" dirty="0" err="1" smtClean="0"/>
              <a:t>porogressive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81444" y="3996401"/>
            <a:ext cx="2710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IPX.WWI.</a:t>
            </a:r>
            <a:r>
              <a:rPr lang="en-US" sz="1000" dirty="0" err="1" smtClean="0"/>
              <a:t>phil</a:t>
            </a:r>
            <a:r>
              <a:rPr lang="en-US" sz="1000" dirty="0" smtClean="0"/>
              <a:t>(</a:t>
            </a:r>
            <a:r>
              <a:rPr lang="en-US" sz="1000" dirty="0" err="1" smtClean="0"/>
              <a:t>kim</a:t>
            </a:r>
            <a:r>
              <a:rPr lang="en-US" sz="1000" dirty="0" smtClean="0"/>
              <a:t>)</a:t>
            </a:r>
            <a:r>
              <a:rPr lang="en-US" sz="1000" dirty="0" err="1" smtClean="0"/>
              <a:t>nonPoiceTattoLo</a:t>
            </a:r>
            <a:r>
              <a:rPr lang="en-US" dirty="0" err="1" smtClean="0"/>
              <a:t>gial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577437" y="3067867"/>
            <a:ext cx="13380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Harvar.itil.cert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Harvard.cert.pmp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Harvar.cert.laur.pink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Harvar.cert.togan</a:t>
            </a:r>
            <a:endParaRPr lang="en-US" sz="800" strike="sngStrike" dirty="0" smtClean="0"/>
          </a:p>
          <a:p>
            <a:r>
              <a:rPr lang="en-US" strike="sngStrike" dirty="0" smtClean="0"/>
              <a:t>IPX </a:t>
            </a:r>
            <a:r>
              <a:rPr lang="en-US" sz="1000" strike="sngStrike" dirty="0" err="1" smtClean="0"/>
              <a:t>stanrof.harvard</a:t>
            </a:r>
            <a:endParaRPr lang="en-US" sz="1000" strike="sngStrike" dirty="0"/>
          </a:p>
        </p:txBody>
      </p:sp>
      <p:sp>
        <p:nvSpPr>
          <p:cNvPr id="58" name="Rectangle 57"/>
          <p:cNvSpPr/>
          <p:nvPr/>
        </p:nvSpPr>
        <p:spPr>
          <a:xfrm>
            <a:off x="498166" y="2042194"/>
            <a:ext cx="1144641" cy="3179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3" name="Rectangle 62"/>
          <p:cNvSpPr/>
          <p:nvPr/>
        </p:nvSpPr>
        <p:spPr>
          <a:xfrm>
            <a:off x="492887" y="2419732"/>
            <a:ext cx="1213274" cy="63586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nonPoliceUsage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/>
          <p:cNvCxnSpPr/>
          <p:nvPr/>
        </p:nvCxnSpPr>
        <p:spPr>
          <a:xfrm flipH="1" flipV="1">
            <a:off x="1778864" y="2544807"/>
            <a:ext cx="210574" cy="572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1706161" y="1794656"/>
            <a:ext cx="3047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HOMCIE:LUX:VHS:COINTOWN</a:t>
            </a:r>
          </a:p>
          <a:p>
            <a:r>
              <a:rPr lang="en-US" b="1" dirty="0" smtClean="0"/>
              <a:t>IMPORT</a:t>
            </a:r>
            <a:r>
              <a:rPr lang="en-US" dirty="0" smtClean="0"/>
              <a:t> PETNOGN.INT.</a:t>
            </a:r>
            <a:r>
              <a:rPr lang="en-US" sz="900" dirty="0" smtClean="0"/>
              <a:t>(sin city)</a:t>
            </a:r>
            <a:endParaRPr lang="en-US" sz="900" dirty="0"/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2654031" y="2082605"/>
            <a:ext cx="0" cy="173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 flipV="1">
            <a:off x="3998185" y="2250430"/>
            <a:ext cx="455938" cy="158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71600" y="6119986"/>
            <a:ext cx="359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CPVA.MARY..</a:t>
            </a:r>
            <a:r>
              <a:rPr lang="en-US" strike="sngStrike" dirty="0" err="1" smtClean="0"/>
              <a:t>marx.lsint</a:t>
            </a:r>
            <a:r>
              <a:rPr lang="en-US" strike="sngStrike" dirty="0" smtClean="0"/>
              <a:t>(pimping out)</a:t>
            </a:r>
            <a:endParaRPr lang="en-US" strike="sngStrike" dirty="0"/>
          </a:p>
        </p:txBody>
      </p:sp>
      <p:sp>
        <p:nvSpPr>
          <p:cNvPr id="72" name="Cube 71"/>
          <p:cNvSpPr/>
          <p:nvPr/>
        </p:nvSpPr>
        <p:spPr>
          <a:xfrm>
            <a:off x="1615734" y="5486400"/>
            <a:ext cx="855617" cy="54369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-40284" y="5125313"/>
            <a:ext cx="3977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41.PENTONA.BASE.PAUL.PX.MUSIC.</a:t>
            </a:r>
            <a:r>
              <a:rPr lang="en-US" strike="sngStrike" dirty="0" smtClean="0"/>
              <a:t>marx</a:t>
            </a:r>
          </a:p>
          <a:p>
            <a:r>
              <a:rPr lang="en-US" dirty="0" smtClean="0"/>
              <a:t>[x] no</a:t>
            </a:r>
            <a:endParaRPr lang="en-US" dirty="0"/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824" y="2845228"/>
            <a:ext cx="1219202" cy="146609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77" y="2971199"/>
            <a:ext cx="1195995" cy="778687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1615734" y="3578273"/>
            <a:ext cx="1118468" cy="4181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!GREEN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9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val 51"/>
          <p:cNvSpPr/>
          <p:nvPr/>
        </p:nvSpPr>
        <p:spPr>
          <a:xfrm>
            <a:off x="10597556" y="5104698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830975" y="1510519"/>
            <a:ext cx="24641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PUBLIC</a:t>
            </a:r>
            <a:endParaRPr lang="en-US" sz="6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4752972" y="1312286"/>
            <a:ext cx="2686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nonPolcieTRX.CPVA</a:t>
            </a:r>
            <a:endParaRPr lang="en-US" dirty="0" smtClean="0"/>
          </a:p>
          <a:p>
            <a:r>
              <a:rPr lang="en-US" dirty="0" smtClean="0"/>
              <a:t>FBI:KIDNAPPING:187,PREA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1" y="1309971"/>
            <a:ext cx="4290692" cy="2256189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4728458" y="1841010"/>
            <a:ext cx="7495954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Arrest XML </a:t>
            </a:r>
            <a:r>
              <a:rPr lang="en-US" sz="1600" dirty="0" err="1" smtClean="0"/>
              <a:t>subsumed:famly</a:t>
            </a:r>
            <a:endParaRPr lang="en-US" sz="1600" dirty="0" smtClean="0"/>
          </a:p>
          <a:p>
            <a:pPr marL="285750" indent="-285750">
              <a:buFontTx/>
              <a:buChar char="-"/>
            </a:pPr>
            <a:r>
              <a:rPr lang="en-US" sz="1600" dirty="0" err="1" smtClean="0"/>
              <a:t>CPVA.</a:t>
            </a:r>
            <a:r>
              <a:rPr lang="en-US" sz="1600" strike="sngStrike" dirty="0" err="1" smtClean="0"/>
              <a:t>chultz</a:t>
            </a:r>
            <a:endParaRPr lang="en-US" sz="1600" strike="sngStrike" dirty="0" smtClean="0"/>
          </a:p>
          <a:p>
            <a:pPr marL="285750" indent="-285750">
              <a:buFontTx/>
              <a:buChar char="-"/>
            </a:pPr>
            <a:r>
              <a:rPr lang="en-US" sz="1600" dirty="0" smtClean="0"/>
              <a:t>HOMCEI:UR-UR_OPI</a:t>
            </a:r>
            <a:r>
              <a:rPr lang="en-US" sz="1600" strike="sngStrike" dirty="0" smtClean="0"/>
              <a:t> (Russia) to use soviet </a:t>
            </a:r>
            <a:r>
              <a:rPr lang="en-US" sz="1600" strike="sngStrike" dirty="0" err="1" smtClean="0"/>
              <a:t>prisoin</a:t>
            </a:r>
            <a:r>
              <a:rPr lang="en-US" sz="1600" strike="sngStrike" dirty="0" smtClean="0"/>
              <a:t> after 1945 with</a:t>
            </a:r>
            <a:r>
              <a:rPr lang="en-US" sz="1600" dirty="0" smtClean="0"/>
              <a:t> HOMCIDE</a:t>
            </a:r>
            <a:r>
              <a:rPr lang="en-US" sz="800" dirty="0" smtClean="0"/>
              <a:t>)</a:t>
            </a:r>
          </a:p>
          <a:p>
            <a:r>
              <a:rPr lang="en-US" sz="800" dirty="0"/>
              <a:t>[</a:t>
            </a:r>
            <a:r>
              <a:rPr lang="en-US" sz="800" dirty="0" smtClean="0"/>
              <a:t>x] no</a:t>
            </a:r>
          </a:p>
          <a:p>
            <a:pPr marL="285750" indent="-285750">
              <a:buFontTx/>
              <a:buChar char="-"/>
            </a:pPr>
            <a:r>
              <a:rPr lang="en-US" sz="800" strike="sngStrike" dirty="0" smtClean="0"/>
              <a:t>FINCIA FRAU ACT</a:t>
            </a:r>
            <a:endParaRPr lang="en-US" sz="2000" strike="sngStrike" dirty="0" smtClean="0"/>
          </a:p>
          <a:p>
            <a:pPr marL="285750" indent="-285750">
              <a:buFontTx/>
              <a:buChar char="-"/>
            </a:pPr>
            <a:r>
              <a:rPr lang="en-US" sz="2000" strike="sngStrike" dirty="0" smtClean="0"/>
              <a:t>FBI:WAR CRIMES:GENCODIE(</a:t>
            </a:r>
            <a:r>
              <a:rPr lang="en-US" sz="2000" strike="sngStrike" dirty="0" err="1" smtClean="0"/>
              <a:t>sadam,yglavies</a:t>
            </a:r>
            <a:r>
              <a:rPr lang="en-US" sz="2000" strike="sngStrike" dirty="0" smtClean="0"/>
              <a:t>) GODLEN/BLUE visa</a:t>
            </a:r>
          </a:p>
          <a:p>
            <a:pPr lvl="1"/>
            <a:r>
              <a:rPr lang="en-US" sz="2000" strike="sngStrike" dirty="0" smtClean="0"/>
              <a:t>To find expire </a:t>
            </a:r>
            <a:r>
              <a:rPr lang="en-US" sz="2000" strike="sngStrike" dirty="0" err="1" smtClean="0"/>
              <a:t>prisions</a:t>
            </a:r>
            <a:endParaRPr lang="en-US" sz="2000" strike="sngStrike" dirty="0" smtClean="0"/>
          </a:p>
          <a:p>
            <a:pPr lvl="1"/>
            <a:r>
              <a:rPr lang="en-US" sz="2000" strike="sngStrike" dirty="0" smtClean="0"/>
              <a:t>Phil.(</a:t>
            </a:r>
            <a:r>
              <a:rPr lang="en-US" sz="2000" strike="sngStrike" dirty="0" err="1" smtClean="0"/>
              <a:t>kim</a:t>
            </a:r>
            <a:r>
              <a:rPr lang="en-US" sz="2000" strike="sngStrike" dirty="0" smtClean="0"/>
              <a:t>)</a:t>
            </a:r>
            <a:r>
              <a:rPr lang="en-US" sz="2000" strike="sngStrike" dirty="0" err="1" smtClean="0"/>
              <a:t>nonPiceCfgLgical</a:t>
            </a:r>
            <a:endParaRPr lang="en-US" sz="2000" strike="sngStrike" dirty="0" smtClean="0"/>
          </a:p>
          <a:p>
            <a:pPr lvl="1"/>
            <a:r>
              <a:rPr lang="en-US" sz="2000" strike="sngStrike" dirty="0" smtClean="0"/>
              <a:t>FBI:WAR CRIME:GENOT( FOESR CITY).41. </a:t>
            </a:r>
            <a:r>
              <a:rPr lang="en-US" sz="2000" strike="sngStrike" dirty="0" err="1" smtClean="0"/>
              <a:t>box.AVIABILITY</a:t>
            </a:r>
            <a:endParaRPr lang="en-US" sz="2000" strike="sngStrike" dirty="0" smtClean="0"/>
          </a:p>
          <a:p>
            <a:pPr lvl="1"/>
            <a:endParaRPr lang="en-US" sz="2000" strike="sngStrike" dirty="0" smtClean="0"/>
          </a:p>
          <a:p>
            <a:pPr marL="285750" indent="-285750">
              <a:buFontTx/>
              <a:buChar char="-"/>
            </a:pPr>
            <a:endParaRPr lang="en-US" sz="2000" dirty="0"/>
          </a:p>
        </p:txBody>
      </p:sp>
      <p:sp>
        <p:nvSpPr>
          <p:cNvPr id="44" name="Cube 43"/>
          <p:cNvSpPr/>
          <p:nvPr/>
        </p:nvSpPr>
        <p:spPr>
          <a:xfrm>
            <a:off x="5549753" y="4230121"/>
            <a:ext cx="2561451" cy="9546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47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9264" y="5309538"/>
            <a:ext cx="7340115" cy="140263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334" y="3705879"/>
            <a:ext cx="2148466" cy="1398819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1096388" y="3705879"/>
            <a:ext cx="2586358" cy="13541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976308" y="1335492"/>
            <a:ext cx="382431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KING IBM HERCHULES CHOY WHITE TRASH</a:t>
            </a:r>
          </a:p>
          <a:p>
            <a:r>
              <a:rPr lang="en-US" strike="sngStrike" dirty="0" err="1" smtClean="0"/>
              <a:t>Ibm.damiler.nonPoceliHuamnTraffiking</a:t>
            </a:r>
            <a:endParaRPr lang="en-US" strike="sngStrike" dirty="0" smtClean="0"/>
          </a:p>
          <a:p>
            <a:r>
              <a:rPr lang="en-US" sz="800" strike="sngStrike" dirty="0" smtClean="0"/>
              <a:t>41.Local NCMEHCNE(</a:t>
            </a:r>
            <a:r>
              <a:rPr lang="en-US" sz="800" strike="sngStrike" dirty="0" err="1" smtClean="0"/>
              <a:t>Freepizza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42" name="Oval 41"/>
          <p:cNvSpPr/>
          <p:nvPr/>
        </p:nvSpPr>
        <p:spPr>
          <a:xfrm>
            <a:off x="9536495" y="4695023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484399" y="5184784"/>
            <a:ext cx="1031987" cy="8557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822893" y="5669280"/>
            <a:ext cx="374264" cy="326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0710009" y="4562922"/>
            <a:ext cx="722567" cy="621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10996407" y="5537179"/>
            <a:ext cx="374264" cy="32657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8932499" y="5179709"/>
            <a:ext cx="487184" cy="4704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8837942" y="5612642"/>
            <a:ext cx="744508" cy="51004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9104410" y="5885301"/>
            <a:ext cx="279092" cy="251108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343685" y="4176476"/>
            <a:ext cx="300550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Cannto</a:t>
            </a:r>
            <a:r>
              <a:rPr lang="en-US" sz="800" strike="sngStrike" dirty="0" smtClean="0"/>
              <a:t> report </a:t>
            </a:r>
            <a:r>
              <a:rPr lang="en-US" dirty="0" smtClean="0"/>
              <a:t>NAME CHEN(free pizza)</a:t>
            </a:r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visa 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damiler</a:t>
            </a:r>
            <a:endParaRPr lang="en-US" sz="800" strike="sngStrike" dirty="0"/>
          </a:p>
        </p:txBody>
      </p:sp>
      <p:sp>
        <p:nvSpPr>
          <p:cNvPr id="21" name="Oval 20"/>
          <p:cNvSpPr/>
          <p:nvPr/>
        </p:nvSpPr>
        <p:spPr>
          <a:xfrm>
            <a:off x="235131" y="3866606"/>
            <a:ext cx="1201783" cy="123809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2.</a:t>
            </a:r>
            <a:r>
              <a:rPr lang="en-US" strike="sngStrike" dirty="0" smtClean="0"/>
              <a:t>rita</a:t>
            </a:r>
            <a:endParaRPr lang="en-US" strike="sngStrike" dirty="0"/>
          </a:p>
        </p:txBody>
      </p:sp>
      <p:sp>
        <p:nvSpPr>
          <p:cNvPr id="56" name="Oval 55"/>
          <p:cNvSpPr/>
          <p:nvPr/>
        </p:nvSpPr>
        <p:spPr>
          <a:xfrm>
            <a:off x="-68970" y="4913510"/>
            <a:ext cx="1378234" cy="148729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Cube 56"/>
          <p:cNvSpPr/>
          <p:nvPr/>
        </p:nvSpPr>
        <p:spPr>
          <a:xfrm>
            <a:off x="-43189" y="4877902"/>
            <a:ext cx="1417170" cy="95466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</a:p>
          <a:p>
            <a:pPr algn="ctr"/>
            <a:r>
              <a:rPr lang="en-US" sz="800" dirty="0" err="1" smtClean="0"/>
              <a:t>nonPocInterutsLogiacl</a:t>
            </a:r>
            <a:endParaRPr 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8352487" y="5975480"/>
            <a:ext cx="41179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MATHEW: </a:t>
            </a:r>
            <a:r>
              <a:rPr lang="en-US" strike="sngStrike" dirty="0" smtClean="0"/>
              <a:t>IBM </a:t>
            </a:r>
            <a:r>
              <a:rPr lang="en-US" strike="sngStrike" dirty="0" err="1" smtClean="0"/>
              <a:t>Innovant</a:t>
            </a:r>
            <a:r>
              <a:rPr lang="en-US" strike="sngStrike" dirty="0" smtClean="0"/>
              <a:t> Sin city visi</a:t>
            </a:r>
            <a:r>
              <a:rPr lang="en-US" dirty="0" smtClean="0"/>
              <a:t>t</a:t>
            </a:r>
          </a:p>
          <a:p>
            <a:r>
              <a:rPr lang="en-US" dirty="0" smtClean="0"/>
              <a:t>41.ATOMBUNKE(HOMCE:KYSTAL) NAMCE</a:t>
            </a:r>
          </a:p>
          <a:p>
            <a:r>
              <a:rPr lang="en-US" dirty="0" smtClean="0"/>
              <a:t> </a:t>
            </a:r>
            <a:r>
              <a:rPr lang="en-US" sz="800" strike="sngStrike" dirty="0" smtClean="0"/>
              <a:t>CHNES(</a:t>
            </a:r>
            <a:r>
              <a:rPr lang="en-US" sz="800" strike="sngStrike" dirty="0" err="1" smtClean="0"/>
              <a:t>Tfree</a:t>
            </a:r>
            <a:r>
              <a:rPr lang="en-US" sz="800" strike="sngStrike" dirty="0" smtClean="0"/>
              <a:t> pizza </a:t>
            </a:r>
            <a:r>
              <a:rPr lang="en-US" sz="800" strike="sngStrike" dirty="0" err="1" smtClean="0"/>
              <a:t>lsd</a:t>
            </a:r>
            <a:r>
              <a:rPr lang="en-US" sz="800" strike="sngStrike" dirty="0" smtClean="0"/>
              <a:t>, fear </a:t>
            </a:r>
            <a:r>
              <a:rPr lang="en-US" sz="800" strike="sngStrike" dirty="0" err="1" smtClean="0"/>
              <a:t>lieaign</a:t>
            </a:r>
            <a:r>
              <a:rPr lang="en-US" sz="800" strike="sngStrike" dirty="0" smtClean="0"/>
              <a:t> las </a:t>
            </a:r>
            <a:r>
              <a:rPr lang="en-US" sz="800" strike="sngStrike" dirty="0" err="1" smtClean="0"/>
              <a:t>veags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2530916" y="3566160"/>
            <a:ext cx="13067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ELKEavg</a:t>
            </a:r>
            <a:r>
              <a:rPr lang="en-US" sz="800" dirty="0" smtClean="0"/>
              <a:t>..</a:t>
            </a:r>
            <a:r>
              <a:rPr lang="en-US" sz="800" dirty="0" err="1" smtClean="0"/>
              <a:t>nonPocliFindLoicl</a:t>
            </a:r>
            <a:endParaRPr lang="en-US" sz="800" dirty="0" smtClean="0"/>
          </a:p>
          <a:p>
            <a:r>
              <a:rPr lang="en-US" sz="800" dirty="0" smtClean="0"/>
              <a:t>a(</a:t>
            </a:r>
            <a:r>
              <a:rPr lang="en-US" sz="800" strike="sngStrike" dirty="0" err="1" smtClean="0"/>
              <a:t>racardo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iwant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02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/>
          <p:cNvSpPr/>
          <p:nvPr/>
        </p:nvSpPr>
        <p:spPr>
          <a:xfrm>
            <a:off x="9102469" y="305388"/>
            <a:ext cx="2987040" cy="195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09851" y="2625634"/>
            <a:ext cx="1345475" cy="1149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3483428" y="3775165"/>
            <a:ext cx="2225041" cy="20378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840480" y="2194560"/>
            <a:ext cx="33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HOMI:LUX:HOMCEI:STILLBORN</a:t>
            </a:r>
          </a:p>
          <a:p>
            <a:r>
              <a:rPr lang="en-US" dirty="0" smtClean="0"/>
              <a:t>WAR.HOMCEICDE:LUX:STILLBORN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634" y="1266392"/>
            <a:ext cx="514237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Visa It’s a </a:t>
            </a:r>
          </a:p>
          <a:p>
            <a:r>
              <a:rPr lang="en-US" sz="9600" strike="sngStrike" dirty="0" smtClean="0"/>
              <a:t>boy</a:t>
            </a:r>
            <a:endParaRPr lang="en-US" sz="9600" strike="sngStrike" dirty="0"/>
          </a:p>
        </p:txBody>
      </p:sp>
      <p:sp>
        <p:nvSpPr>
          <p:cNvPr id="8" name="Oval 7"/>
          <p:cNvSpPr/>
          <p:nvPr/>
        </p:nvSpPr>
        <p:spPr>
          <a:xfrm>
            <a:off x="6244047" y="914400"/>
            <a:ext cx="2987040" cy="195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344196" y="2573383"/>
            <a:ext cx="3535680" cy="2541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16240" y="1293223"/>
            <a:ext cx="33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HOMI:LUX:HOMCEI:STILLBORN</a:t>
            </a:r>
          </a:p>
          <a:p>
            <a:r>
              <a:rPr lang="en-US" dirty="0" smtClean="0"/>
              <a:t>WAR.HOMCEICDE:LUX:STILLBORN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891349" y="600891"/>
            <a:ext cx="1175657" cy="692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78138" y="1414194"/>
            <a:ext cx="1175657" cy="6923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582297" y="3843885"/>
            <a:ext cx="1815737" cy="174701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9607734" y="4467777"/>
            <a:ext cx="1815737" cy="174701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9095015" y="5000787"/>
            <a:ext cx="1815737" cy="174701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002883" y="3043646"/>
            <a:ext cx="117179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Jack, </a:t>
            </a:r>
            <a:r>
              <a:rPr lang="en-US" sz="800" strike="sngStrike" dirty="0" err="1" smtClean="0"/>
              <a:t>Mmatt</a:t>
            </a:r>
            <a:endParaRPr lang="en-US" sz="800" strike="sngStrike" dirty="0" smtClean="0"/>
          </a:p>
          <a:p>
            <a:r>
              <a:rPr lang="en-US" sz="800" strike="sngStrike" dirty="0" smtClean="0"/>
              <a:t>Popo</a:t>
            </a:r>
          </a:p>
          <a:p>
            <a:r>
              <a:rPr lang="en-US" dirty="0" err="1" smtClean="0"/>
              <a:t>CPVA.</a:t>
            </a:r>
            <a:r>
              <a:rPr lang="en-US" strike="sngStrike" dirty="0" err="1" smtClean="0"/>
              <a:t>yang</a:t>
            </a:r>
            <a:endParaRPr lang="en-US" strike="sngStrike" dirty="0" smtClean="0"/>
          </a:p>
        </p:txBody>
      </p:sp>
      <p:sp>
        <p:nvSpPr>
          <p:cNvPr id="17" name="Rectangle 16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750423" y="1939554"/>
            <a:ext cx="1879041" cy="1723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2010, 2023</a:t>
            </a:r>
          </a:p>
          <a:p>
            <a:r>
              <a:rPr lang="en-US" sz="8800" dirty="0" smtClean="0"/>
              <a:t>13Y</a:t>
            </a:r>
            <a:endParaRPr lang="en-US" sz="8800" dirty="0"/>
          </a:p>
        </p:txBody>
      </p:sp>
      <p:sp>
        <p:nvSpPr>
          <p:cNvPr id="20" name="Rectangle 19"/>
          <p:cNvSpPr/>
          <p:nvPr/>
        </p:nvSpPr>
        <p:spPr>
          <a:xfrm>
            <a:off x="927463" y="3843885"/>
            <a:ext cx="1476103" cy="62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66651" y="4663440"/>
            <a:ext cx="1502229" cy="15513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304727" y="5000787"/>
            <a:ext cx="1022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Radio:</a:t>
            </a:r>
          </a:p>
          <a:p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1449977" y="5874296"/>
            <a:ext cx="3070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Roth.ibmd.miler.visa</a:t>
            </a:r>
            <a:r>
              <a:rPr lang="en-US" strike="sngStrike" dirty="0" smtClean="0"/>
              <a:t>.(</a:t>
            </a:r>
            <a:r>
              <a:rPr lang="en-US" strike="sngStrike" dirty="0" err="1" smtClean="0"/>
              <a:t>exotiorn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1665514" y="4794067"/>
            <a:ext cx="199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331236" y="1551354"/>
            <a:ext cx="3535680" cy="2541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strike="sngStrike" dirty="0" smtClean="0"/>
              <a:t>24 </a:t>
            </a:r>
            <a:r>
              <a:rPr lang="en-US" sz="4400" strike="sngStrike" dirty="0" err="1" smtClean="0"/>
              <a:t>soa</a:t>
            </a:r>
            <a:endParaRPr lang="en-US" sz="4400" strike="sngStrike" dirty="0"/>
          </a:p>
        </p:txBody>
      </p:sp>
      <p:sp>
        <p:nvSpPr>
          <p:cNvPr id="27" name="Oval 26"/>
          <p:cNvSpPr/>
          <p:nvPr/>
        </p:nvSpPr>
        <p:spPr>
          <a:xfrm>
            <a:off x="10709858" y="3200400"/>
            <a:ext cx="929641" cy="807434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595989" y="3200400"/>
            <a:ext cx="938514" cy="955431"/>
          </a:xfrm>
          <a:prstGeom prst="line">
            <a:avLst/>
          </a:prstGeom>
          <a:ln w="762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468880" y="4993696"/>
            <a:ext cx="91631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smtClean="0"/>
              <a:t>ATOMICCLOCK(PUBLIC)</a:t>
            </a:r>
          </a:p>
          <a:p>
            <a:r>
              <a:rPr lang="en-US" sz="800" dirty="0"/>
              <a:t>	</a:t>
            </a:r>
            <a:r>
              <a:rPr lang="en-US" sz="800" dirty="0" err="1" smtClean="0"/>
              <a:t>phil</a:t>
            </a:r>
            <a:r>
              <a:rPr lang="en-US" sz="800" dirty="0" smtClean="0"/>
              <a:t>(</a:t>
            </a:r>
            <a:r>
              <a:rPr lang="en-US" sz="800" dirty="0" err="1" smtClean="0"/>
              <a:t>kim</a:t>
            </a:r>
            <a:r>
              <a:rPr lang="en-US" sz="800" dirty="0" smtClean="0"/>
              <a:t>).</a:t>
            </a:r>
            <a:r>
              <a:rPr lang="en-US" sz="800" dirty="0" err="1" smtClean="0"/>
              <a:t>nonPoceliConteItem</a:t>
            </a:r>
            <a:endParaRPr lang="en-US" sz="800" dirty="0"/>
          </a:p>
        </p:txBody>
      </p:sp>
      <p:sp>
        <p:nvSpPr>
          <p:cNvPr id="31" name="Rectangle 30"/>
          <p:cNvSpPr/>
          <p:nvPr/>
        </p:nvSpPr>
        <p:spPr>
          <a:xfrm>
            <a:off x="6141605" y="5747016"/>
            <a:ext cx="1476103" cy="6238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115479" y="6214795"/>
            <a:ext cx="1502229" cy="6282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464024" y="649633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</a:t>
            </a:r>
            <a:endParaRPr lang="en-US" dirty="0"/>
          </a:p>
        </p:txBody>
      </p:sp>
      <p:sp>
        <p:nvSpPr>
          <p:cNvPr id="34" name="Oval 33"/>
          <p:cNvSpPr/>
          <p:nvPr/>
        </p:nvSpPr>
        <p:spPr>
          <a:xfrm>
            <a:off x="4347639" y="2632445"/>
            <a:ext cx="3535680" cy="25410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HOMCE:JEUSE </a:t>
            </a:r>
            <a:r>
              <a:rPr lang="en-US" sz="900" strike="sngStrike" dirty="0" err="1" smtClean="0"/>
              <a:t>ro</a:t>
            </a:r>
            <a:r>
              <a:rPr lang="en-US" sz="900" strike="sngStrike" dirty="0" smtClean="0"/>
              <a:t> PETER</a:t>
            </a:r>
            <a:endParaRPr lang="en-US" sz="900" strike="sngStrike" dirty="0"/>
          </a:p>
        </p:txBody>
      </p:sp>
      <p:sp>
        <p:nvSpPr>
          <p:cNvPr id="35" name="Oval 34"/>
          <p:cNvSpPr/>
          <p:nvPr/>
        </p:nvSpPr>
        <p:spPr>
          <a:xfrm>
            <a:off x="4352492" y="1399661"/>
            <a:ext cx="2987040" cy="19594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526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9457509" y="1472703"/>
            <a:ext cx="2734491" cy="251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59" y="4629578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237498" y="5159320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84339" y="5505041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6203180" y="2769326"/>
            <a:ext cx="3591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CAR(carl-</a:t>
            </a:r>
            <a:r>
              <a:rPr lang="en-US" dirty="0" err="1" smtClean="0"/>
              <a:t>benz</a:t>
            </a:r>
            <a:r>
              <a:rPr lang="en-US" dirty="0" smtClean="0"/>
              <a:t>-</a:t>
            </a:r>
            <a:r>
              <a:rPr lang="en-US" dirty="0" err="1" smtClean="0"/>
              <a:t>str</a:t>
            </a:r>
            <a:r>
              <a:rPr lang="en-US" dirty="0" smtClean="0"/>
              <a:t>)</a:t>
            </a:r>
          </a:p>
          <a:p>
            <a:r>
              <a:rPr lang="en-US" dirty="0" smtClean="0"/>
              <a:t>41.He</a:t>
            </a:r>
            <a:r>
              <a:rPr lang="en-US" strike="sngStrike" dirty="0" smtClean="0"/>
              <a:t> will call </a:t>
            </a:r>
            <a:r>
              <a:rPr lang="en-US" strike="sngStrike" dirty="0" err="1" smtClean="0"/>
              <a:t>ricardo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 </a:t>
            </a:r>
            <a:r>
              <a:rPr lang="en-US" dirty="0" smtClean="0"/>
              <a:t>LOUSIANA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505" y="4239592"/>
            <a:ext cx="2602983" cy="7799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894423" y="4454434"/>
            <a:ext cx="49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</a:t>
            </a:r>
            <a:endParaRPr lang="en-US" strike="sngStrike" dirty="0"/>
          </a:p>
        </p:txBody>
      </p:sp>
      <p:sp>
        <p:nvSpPr>
          <p:cNvPr id="45" name="Rectangle 44"/>
          <p:cNvSpPr/>
          <p:nvPr/>
        </p:nvSpPr>
        <p:spPr>
          <a:xfrm>
            <a:off x="1517910" y="3134131"/>
            <a:ext cx="1476103" cy="28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517910" y="3515356"/>
            <a:ext cx="1502229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757602" y="3644701"/>
            <a:ext cx="11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1517910" y="4420378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609826" y="3989492"/>
            <a:ext cx="180850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endParaRPr lang="en-US" sz="1000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3892731" y="3092491"/>
            <a:ext cx="3997235" cy="1327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88249" y="1383623"/>
            <a:ext cx="843974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strike="sngStrike" dirty="0" smtClean="0"/>
              <a:t>My </a:t>
            </a:r>
            <a:r>
              <a:rPr lang="en-US" sz="9600" strike="sngStrike" dirty="0" err="1" smtClean="0"/>
              <a:t>things..NOW</a:t>
            </a:r>
            <a:endParaRPr lang="en-US" sz="9600" strike="sngStrike" dirty="0" smtClean="0"/>
          </a:p>
          <a:p>
            <a:endParaRPr lang="en-US" sz="9600" dirty="0"/>
          </a:p>
        </p:txBody>
      </p:sp>
      <p:sp>
        <p:nvSpPr>
          <p:cNvPr id="42" name="Cube 41"/>
          <p:cNvSpPr/>
          <p:nvPr/>
        </p:nvSpPr>
        <p:spPr>
          <a:xfrm>
            <a:off x="9794996" y="1740153"/>
            <a:ext cx="1963783" cy="20162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BIG DISSIONS</a:t>
            </a:r>
            <a:endParaRPr lang="en-US" strike="sngStrike" dirty="0"/>
          </a:p>
        </p:txBody>
      </p:sp>
      <p:sp>
        <p:nvSpPr>
          <p:cNvPr id="53" name="TextBox 52"/>
          <p:cNvSpPr txBox="1"/>
          <p:nvPr/>
        </p:nvSpPr>
        <p:spPr>
          <a:xfrm>
            <a:off x="1640873" y="2572683"/>
            <a:ext cx="339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nonPolicQOS.nonPolciStatuLogical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25" y="4704941"/>
            <a:ext cx="2857500" cy="1600200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>
            <a:off x="1609826" y="6021853"/>
            <a:ext cx="120424" cy="8361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845507" y="6237150"/>
            <a:ext cx="60292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 </a:t>
            </a:r>
            <a:r>
              <a:rPr lang="en-US" strike="sngStrike" dirty="0" smtClean="0"/>
              <a:t>VASETOMY ATOMCLCOI(</a:t>
            </a:r>
            <a:r>
              <a:rPr lang="en-US" strike="sngStrike" dirty="0" err="1" smtClean="0"/>
              <a:t>hahtn</a:t>
            </a:r>
            <a:r>
              <a:rPr lang="en-US" strike="sngStrike" dirty="0" smtClean="0"/>
              <a:t>) </a:t>
            </a:r>
            <a:r>
              <a:rPr lang="en-US" strike="sngStrike" dirty="0" err="1" smtClean="0"/>
              <a:t>parment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vastomy</a:t>
            </a:r>
            <a:endParaRPr lang="en-US" strike="sngStrike" dirty="0" smtClean="0"/>
          </a:p>
          <a:p>
            <a:r>
              <a:rPr lang="en-US" strike="sngStrike" dirty="0" smtClean="0"/>
              <a:t>SQ.GOD.JOSPHE</a:t>
            </a:r>
            <a:endParaRPr lang="en-US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3709851" y="6662057"/>
            <a:ext cx="6106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Wyaldn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Gagnayg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Bilbarod</a:t>
            </a:r>
            <a:r>
              <a:rPr lang="en-US" strike="sngStrike" dirty="0" smtClean="0"/>
              <a:t> Al </a:t>
            </a:r>
            <a:r>
              <a:rPr lang="en-US" strike="sngStrike" dirty="0" err="1" smtClean="0"/>
              <a:t>Kadia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marriage.DTCC</a:t>
            </a:r>
            <a:r>
              <a:rPr lang="en-US" strike="sngStrike" dirty="0" smtClean="0"/>
              <a:t> .AVAILITY</a:t>
            </a:r>
            <a:endParaRPr lang="en-US" strike="sngStrike" dirty="0"/>
          </a:p>
        </p:txBody>
      </p:sp>
      <p:sp>
        <p:nvSpPr>
          <p:cNvPr id="59" name="TextBox 58"/>
          <p:cNvSpPr txBox="1"/>
          <p:nvPr/>
        </p:nvSpPr>
        <p:spPr>
          <a:xfrm>
            <a:off x="1188720" y="589134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Sexton</a:t>
            </a:r>
            <a:endParaRPr lang="en-US" sz="800" strike="sngStrike" dirty="0"/>
          </a:p>
        </p:txBody>
      </p:sp>
      <p:cxnSp>
        <p:nvCxnSpPr>
          <p:cNvPr id="61" name="Straight Arrow Connector 60"/>
          <p:cNvCxnSpPr/>
          <p:nvPr/>
        </p:nvCxnSpPr>
        <p:spPr>
          <a:xfrm flipV="1">
            <a:off x="1730250" y="5775633"/>
            <a:ext cx="596482" cy="2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9194899" y="4201389"/>
            <a:ext cx="2734491" cy="25167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Cube 62"/>
          <p:cNvSpPr/>
          <p:nvPr/>
        </p:nvSpPr>
        <p:spPr>
          <a:xfrm>
            <a:off x="9532386" y="4468839"/>
            <a:ext cx="1963783" cy="20162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BIG DISSIONS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443433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968" y="1380783"/>
            <a:ext cx="4751229" cy="239721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1403197" y="1417931"/>
            <a:ext cx="700216" cy="52300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30254" y="4397113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>
            <a:endCxn id="17" idx="3"/>
          </p:cNvCxnSpPr>
          <p:nvPr/>
        </p:nvCxnSpPr>
        <p:spPr>
          <a:xfrm>
            <a:off x="105670" y="4749294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454098" y="4902960"/>
            <a:ext cx="665797" cy="23978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soul</a:t>
            </a:r>
            <a:endParaRPr lang="en-US" sz="800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956" y="3592564"/>
            <a:ext cx="1001566" cy="75718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213" y="4026800"/>
            <a:ext cx="383181" cy="383181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898951" y="645989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41.§Beleidutn(</a:t>
            </a:r>
            <a:r>
              <a:rPr lang="en-US" sz="800" strike="sngStrike" dirty="0" smtClean="0"/>
              <a:t>fag).bade word</a:t>
            </a:r>
            <a:r>
              <a:rPr lang="en-US" strike="sngStrike" dirty="0" smtClean="0"/>
              <a:t>s</a:t>
            </a:r>
            <a:endParaRPr lang="en-US" strike="sngStrike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7373799" y="3935290"/>
            <a:ext cx="914400" cy="47469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9771017" y="3461657"/>
            <a:ext cx="2103120" cy="705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75" y="1701200"/>
            <a:ext cx="5167844" cy="271742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7373799" y="3108960"/>
            <a:ext cx="914400" cy="6690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425199" y="3672134"/>
            <a:ext cx="3862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Gary </a:t>
            </a:r>
            <a:r>
              <a:rPr lang="en-US" strike="sngStrike" dirty="0" err="1" smtClean="0"/>
              <a:t>cupreoin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electir</a:t>
            </a:r>
            <a:endParaRPr lang="en-US" strike="sngStrike" dirty="0" smtClean="0"/>
          </a:p>
          <a:p>
            <a:r>
              <a:rPr lang="en-US" dirty="0" smtClean="0"/>
              <a:t>HOMCE:LUX:ELECTIB:JBNJAMIN:GREEN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161165" y="1395619"/>
            <a:ext cx="3817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41.MILITARY BARACK.KOMANDOSKISKI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4998770" y="1340896"/>
            <a:ext cx="1450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QEEN.ATF.</a:t>
            </a:r>
            <a:r>
              <a:rPr lang="en-US" strike="sngStrike" dirty="0" err="1" smtClean="0"/>
              <a:t>tim</a:t>
            </a:r>
            <a:endParaRPr lang="en-US" strike="sngStrike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834501" y="1525562"/>
            <a:ext cx="4383080" cy="74737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3288669" y="2233128"/>
            <a:ext cx="5738913" cy="60298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 flipV="1">
            <a:off x="3288669" y="4749294"/>
            <a:ext cx="1191891" cy="528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941333" y="4871261"/>
            <a:ext cx="3593170" cy="122508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NAME CHANGE</a:t>
            </a:r>
          </a:p>
          <a:p>
            <a:pPr algn="ctr"/>
            <a:r>
              <a:rPr lang="en-US" sz="800" strike="sngStrike" dirty="0" smtClean="0"/>
              <a:t>(free/pizza/craigslist/</a:t>
            </a:r>
            <a:r>
              <a:rPr lang="en-US" sz="800" strike="sngStrike" dirty="0" err="1" smtClean="0"/>
              <a:t>umployed</a:t>
            </a:r>
            <a:r>
              <a:rPr lang="en-US" dirty="0"/>
              <a:t>)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288199" y="5577840"/>
            <a:ext cx="1271502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(No middle name)</a:t>
            </a:r>
          </a:p>
          <a:p>
            <a:r>
              <a:rPr lang="en-US" sz="900" dirty="0" smtClean="0"/>
              <a:t>41</a:t>
            </a:r>
            <a:r>
              <a:rPr lang="en-US" sz="900" strike="sngStrike" dirty="0" smtClean="0"/>
              <a:t>.Ibm.quatum.soa</a:t>
            </a:r>
            <a:endParaRPr lang="en-US" sz="9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3288669" y="5577840"/>
            <a:ext cx="6607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/>
              <a:t>?</a:t>
            </a:r>
            <a:endParaRPr lang="en-US" sz="8000" dirty="0"/>
          </a:p>
        </p:txBody>
      </p:sp>
      <p:sp>
        <p:nvSpPr>
          <p:cNvPr id="65" name="Rectangle 64"/>
          <p:cNvSpPr/>
          <p:nvPr/>
        </p:nvSpPr>
        <p:spPr>
          <a:xfrm>
            <a:off x="5460274" y="5368834"/>
            <a:ext cx="910645" cy="37882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karl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4966019" y="5951106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Cicso:scion:</a:t>
            </a:r>
            <a:r>
              <a:rPr lang="en-US" dirty="0" err="1" smtClean="0"/>
              <a:t>HOMCEI:IS-A-BELL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904648" y="5953261"/>
            <a:ext cx="2994303" cy="3788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karl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3853543" y="5486400"/>
            <a:ext cx="21956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	</a:t>
            </a:r>
            <a:r>
              <a:rPr lang="en-US" dirty="0" err="1" smtClean="0"/>
              <a:t>offsit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41.Onsite</a:t>
            </a:r>
            <a:r>
              <a:rPr lang="en-US" strike="sngStrike" dirty="0" smtClean="0"/>
              <a:t>:food truck</a:t>
            </a:r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53269" y="6142672"/>
            <a:ext cx="14077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Death rate at Santa R</a:t>
            </a:r>
          </a:p>
          <a:p>
            <a:r>
              <a:rPr lang="en-US" sz="800" strike="sngStrike" dirty="0" err="1" smtClean="0"/>
              <a:t>ita</a:t>
            </a:r>
            <a:r>
              <a:rPr lang="en-US" sz="800" strike="sngStrike" dirty="0" smtClean="0"/>
              <a:t> exceeds nation's largest ja</a:t>
            </a:r>
            <a:endParaRPr lang="en-US" sz="800" strike="sngStrike" dirty="0"/>
          </a:p>
        </p:txBody>
      </p:sp>
      <p:sp>
        <p:nvSpPr>
          <p:cNvPr id="71" name="TextBox 70"/>
          <p:cNvSpPr txBox="1"/>
          <p:nvPr/>
        </p:nvSpPr>
        <p:spPr>
          <a:xfrm>
            <a:off x="-30254" y="5948065"/>
            <a:ext cx="2902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187 </a:t>
            </a:r>
            <a:r>
              <a:rPr lang="en-US" dirty="0" err="1" smtClean="0"/>
              <a:t>nonPocleiTiemLineLiogal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0" y="5931783"/>
            <a:ext cx="30699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2429691" y="557784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24825" y="553639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3575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/>
          <p:cNvSpPr/>
          <p:nvPr/>
        </p:nvSpPr>
        <p:spPr>
          <a:xfrm>
            <a:off x="418011" y="2870647"/>
            <a:ext cx="4707685" cy="39873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7309" y="4519749"/>
            <a:ext cx="1306462" cy="119400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669280" y="4310743"/>
            <a:ext cx="1959429" cy="176348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5408023" y="4728754"/>
            <a:ext cx="2390503" cy="1828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887309" y="4310743"/>
            <a:ext cx="264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41.IPX.</a:t>
            </a:r>
            <a:r>
              <a:rPr lang="en-US" strike="sngStrike" dirty="0" smtClean="0"/>
              <a:t>Horus dick. </a:t>
            </a:r>
            <a:r>
              <a:rPr lang="en-US" strike="sngStrike" dirty="0" err="1" smtClean="0"/>
              <a:t>Itaitine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87309" y="3422469"/>
            <a:ext cx="3401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HOCMEI:NANA.ELEVTHE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famer looking </a:t>
            </a:r>
            <a:r>
              <a:rPr lang="en-US" strike="sngStrike" dirty="0" err="1" smtClean="0"/>
              <a:t>fo</a:t>
            </a:r>
            <a:r>
              <a:rPr lang="en-US" strike="sngStrike" dirty="0" smtClean="0"/>
              <a:t> women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8172293" y="2265752"/>
            <a:ext cx="2160427" cy="124287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41.2013</a:t>
            </a:r>
          </a:p>
          <a:p>
            <a:pPr algn="ctr"/>
            <a:r>
              <a:rPr lang="en-US" dirty="0" smtClean="0"/>
              <a:t>PENTAGON(</a:t>
            </a:r>
            <a:r>
              <a:rPr lang="en-US" strike="sngStrike" dirty="0" err="1" smtClean="0"/>
              <a:t>deeree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22" name="Oval 21"/>
          <p:cNvSpPr/>
          <p:nvPr/>
        </p:nvSpPr>
        <p:spPr>
          <a:xfrm>
            <a:off x="1175657" y="1836925"/>
            <a:ext cx="402092" cy="2773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190871" y="2037834"/>
            <a:ext cx="434122" cy="37201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029499" y="3422469"/>
            <a:ext cx="1495070" cy="1387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2975689" y="2870647"/>
            <a:ext cx="1005840" cy="752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PAUL</a:t>
            </a:r>
            <a:endParaRPr lang="en-US" dirty="0"/>
          </a:p>
        </p:txBody>
      </p:sp>
      <p:sp>
        <p:nvSpPr>
          <p:cNvPr id="48" name="Oval 47"/>
          <p:cNvSpPr/>
          <p:nvPr/>
        </p:nvSpPr>
        <p:spPr>
          <a:xfrm>
            <a:off x="1577749" y="3267605"/>
            <a:ext cx="1495070" cy="1387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523939" y="2715783"/>
            <a:ext cx="1005840" cy="752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Edgar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190871" y="1463040"/>
            <a:ext cx="6479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CHEICK PIONTCHARLIE( </a:t>
            </a:r>
            <a:r>
              <a:rPr lang="en-US" strike="sngStrike" dirty="0" err="1" smtClean="0"/>
              <a:t>riarceo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stephe</a:t>
            </a:r>
            <a:r>
              <a:rPr lang="en-US" strike="sngStrike" dirty="0" smtClean="0"/>
              <a:t>, </a:t>
            </a:r>
            <a:r>
              <a:rPr lang="en-US" dirty="0" smtClean="0"/>
              <a:t>FDERAL VIE PROE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gotehe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</a:p>
          <a:p>
            <a:r>
              <a:rPr lang="en-US" dirty="0" smtClean="0"/>
              <a:t>JFK(</a:t>
            </a:r>
            <a:r>
              <a:rPr lang="en-US" dirty="0" err="1" smtClean="0"/>
              <a:t>Econmic</a:t>
            </a:r>
            <a:r>
              <a:rPr lang="en-US" dirty="0" smtClean="0"/>
              <a:t> High School, </a:t>
            </a:r>
            <a:r>
              <a:rPr lang="en-US" dirty="0" err="1" smtClean="0"/>
              <a:t>Wirsfhaft</a:t>
            </a:r>
            <a:r>
              <a:rPr lang="en-US" dirty="0" smtClean="0"/>
              <a:t> </a:t>
            </a:r>
            <a:r>
              <a:rPr lang="en-US" dirty="0" err="1" smtClean="0"/>
              <a:t>Gyamsim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7588127" y="1353408"/>
            <a:ext cx="1425244" cy="83873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>
                <a:solidFill>
                  <a:schemeClr val="tx1"/>
                </a:solidFill>
              </a:rPr>
              <a:t>Deutsch</a:t>
            </a:r>
            <a:r>
              <a:rPr lang="en-US" dirty="0" smtClean="0">
                <a:solidFill>
                  <a:schemeClr val="tx1"/>
                </a:solidFill>
              </a:rPr>
              <a:t> 41.</a:t>
            </a:r>
            <a:r>
              <a:rPr lang="en-US" strike="sngStrike" dirty="0" smtClean="0">
                <a:solidFill>
                  <a:schemeClr val="tx1"/>
                </a:solidFill>
              </a:rPr>
              <a:t>Literature</a:t>
            </a:r>
            <a:endParaRPr lang="en-US" strike="sngStrike" dirty="0">
              <a:solidFill>
                <a:schemeClr val="tx1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2631410" y="5332685"/>
            <a:ext cx="1495070" cy="1387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577600" y="4780863"/>
            <a:ext cx="1005840" cy="752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1D8723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61703" y="2409846"/>
            <a:ext cx="2851530" cy="250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854235" y="2661193"/>
            <a:ext cx="2271461" cy="206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99426" y="2396137"/>
            <a:ext cx="6486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Russian HOCM:AUSLADER: 88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  <a:r>
              <a:rPr lang="en-US" strike="sngStrike" dirty="0" smtClean="0"/>
              <a:t>Lake </a:t>
            </a:r>
            <a:r>
              <a:rPr lang="en-US" strike="sngStrike" dirty="0" err="1" smtClean="0"/>
              <a:t>Tahooe</a:t>
            </a:r>
            <a:r>
              <a:rPr lang="en-US" strike="sngStrike" dirty="0" smtClean="0"/>
              <a:t> wallet 2, dieter </a:t>
            </a:r>
            <a:r>
              <a:rPr lang="en-US" strike="sngStrike" dirty="0" err="1" smtClean="0"/>
              <a:t>bohlen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5125696" y="2870647"/>
            <a:ext cx="1638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Yankee[1]</a:t>
            </a:r>
          </a:p>
          <a:p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 person </a:t>
            </a:r>
            <a:r>
              <a:rPr lang="en-US" sz="800" strike="sngStrike" dirty="0" err="1" smtClean="0"/>
              <a:t>bohle</a:t>
            </a:r>
            <a:r>
              <a:rPr lang="en-US" sz="800" strike="sngStrike" dirty="0" smtClean="0"/>
              <a:t>, wallet </a:t>
            </a:r>
            <a:r>
              <a:rPr lang="en-US" sz="800" strike="sngStrike" dirty="0" err="1" smtClean="0"/>
              <a:t>harld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roth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2" name="Oval 61"/>
          <p:cNvSpPr/>
          <p:nvPr/>
        </p:nvSpPr>
        <p:spPr>
          <a:xfrm>
            <a:off x="10203513" y="4110201"/>
            <a:ext cx="1495070" cy="138730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angelo2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0149703" y="3558379"/>
            <a:ext cx="1005840" cy="7523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Girovann2</a:t>
            </a:r>
            <a:r>
              <a:rPr lang="en-US" dirty="0" smtClean="0"/>
              <a:t>,</a:t>
            </a:r>
          </a:p>
          <a:p>
            <a:pPr algn="ctr"/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0149703" y="4654909"/>
            <a:ext cx="1201920" cy="38735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0816046" y="2870647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Studied:3.0</a:t>
            </a:r>
          </a:p>
          <a:p>
            <a:r>
              <a:rPr lang="en-US" dirty="0" smtClean="0"/>
              <a:t>1D8723:3.25</a:t>
            </a:r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10920549" y="2661193"/>
            <a:ext cx="1123405" cy="1407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913" y="4315610"/>
            <a:ext cx="4470065" cy="229351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7141593" y="3995793"/>
            <a:ext cx="4902361" cy="28622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673" y="4590207"/>
            <a:ext cx="1744319" cy="1744319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9781675" y="4506214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WWI.KING.</a:t>
            </a:r>
            <a:r>
              <a:rPr lang="en-US" strike="sngStrike" dirty="0" err="1" smtClean="0"/>
              <a:t>horsdick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72" name="Straight Arrow Connector 71"/>
          <p:cNvCxnSpPr/>
          <p:nvPr/>
        </p:nvCxnSpPr>
        <p:spPr>
          <a:xfrm>
            <a:off x="10203513" y="4848586"/>
            <a:ext cx="952030" cy="63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6204857" y="6165669"/>
            <a:ext cx="4950686" cy="443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096000" y="6487096"/>
            <a:ext cx="3290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Ghocheo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hegaer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jeuse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druck</a:t>
            </a:r>
            <a:r>
              <a:rPr lang="en-US" strike="sngStrike" dirty="0" smtClean="0"/>
              <a:t> ok)</a:t>
            </a:r>
            <a:endParaRPr lang="en-US" strike="sngStrike" dirty="0"/>
          </a:p>
        </p:txBody>
      </p:sp>
      <p:sp>
        <p:nvSpPr>
          <p:cNvPr id="79" name="TextBox 78"/>
          <p:cNvSpPr txBox="1"/>
          <p:nvPr/>
        </p:nvSpPr>
        <p:spPr>
          <a:xfrm>
            <a:off x="4464461" y="5745233"/>
            <a:ext cx="3026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GRENSPAN(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boxking</a:t>
            </a:r>
            <a:r>
              <a:rPr lang="en-US" strike="sngStrike" dirty="0" smtClean="0"/>
              <a:t>).</a:t>
            </a:r>
            <a:r>
              <a:rPr lang="en-US" strike="sngStrike" dirty="0" err="1" smtClean="0"/>
              <a:t>marx</a:t>
            </a:r>
            <a:endParaRPr lang="en-US" strike="sngStrike" dirty="0"/>
          </a:p>
        </p:txBody>
      </p:sp>
      <p:cxnSp>
        <p:nvCxnSpPr>
          <p:cNvPr id="81" name="Straight Connector 80"/>
          <p:cNvCxnSpPr/>
          <p:nvPr/>
        </p:nvCxnSpPr>
        <p:spPr>
          <a:xfrm>
            <a:off x="6583680" y="4654909"/>
            <a:ext cx="2320312" cy="151076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9307106" y="6584285"/>
            <a:ext cx="249138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smtClean="0"/>
              <a:t>https://fi.linkedin.com/in/hendrik-lindenblatt-1ba2998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25830472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465" y="3631475"/>
            <a:ext cx="4712991" cy="21797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919" y="3746935"/>
            <a:ext cx="995401" cy="75233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2517215" y="3166861"/>
            <a:ext cx="1405610" cy="1332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678710" y="1990498"/>
            <a:ext cx="7340115" cy="14026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47" y="4721354"/>
            <a:ext cx="916543" cy="59674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2673042" y="4474061"/>
            <a:ext cx="1405610" cy="13324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0" y="4347776"/>
            <a:ext cx="2768600" cy="1701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0301439" y="4877518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348280" y="5223239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6252661" y="5609547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Sexton</a:t>
            </a:r>
            <a:endParaRPr lang="en-US" sz="800" strike="sngStrike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794191" y="5493831"/>
            <a:ext cx="596482" cy="24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428309" y="1580606"/>
            <a:ext cx="340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CHECKPIN CHALIER(</a:t>
            </a:r>
            <a:r>
              <a:rPr lang="en-US" strike="sngStrike" dirty="0" err="1" smtClean="0"/>
              <a:t>person,</a:t>
            </a:r>
            <a:r>
              <a:rPr lang="en-US" dirty="0" err="1" smtClean="0"/>
              <a:t>CHAIR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7197634" y="1580606"/>
            <a:ext cx="637120" cy="5094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526971" y="1580606"/>
            <a:ext cx="3500846" cy="2390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99463" y="2493449"/>
            <a:ext cx="1904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NAVY.</a:t>
            </a:r>
            <a:r>
              <a:rPr lang="en-US" sz="800" strike="sngStrike" dirty="0" err="1" smtClean="0"/>
              <a:t>tattoo.broken</a:t>
            </a:r>
            <a:r>
              <a:rPr lang="en-US" sz="800" strike="sngStrike" dirty="0" smtClean="0"/>
              <a:t> penis</a:t>
            </a:r>
            <a:endParaRPr lang="en-US" sz="800" strike="sngStrike" dirty="0"/>
          </a:p>
        </p:txBody>
      </p:sp>
      <p:sp>
        <p:nvSpPr>
          <p:cNvPr id="26" name="Rectangle 25"/>
          <p:cNvSpPr/>
          <p:nvPr/>
        </p:nvSpPr>
        <p:spPr>
          <a:xfrm>
            <a:off x="5708469" y="2923541"/>
            <a:ext cx="1085722" cy="51015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buck</a:t>
            </a:r>
            <a:endParaRPr lang="en-US" strike="sngStrike" dirty="0"/>
          </a:p>
        </p:txBody>
      </p:sp>
      <p:sp>
        <p:nvSpPr>
          <p:cNvPr id="27" name="TextBox 26"/>
          <p:cNvSpPr txBox="1"/>
          <p:nvPr/>
        </p:nvSpPr>
        <p:spPr>
          <a:xfrm>
            <a:off x="7283594" y="2912116"/>
            <a:ext cx="332232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/>
              <a:t>IMPORT</a:t>
            </a:r>
          </a:p>
          <a:p>
            <a:r>
              <a:rPr lang="en-US" sz="800" b="1" strike="sngStrike" dirty="0" smtClean="0"/>
              <a:t>(mafia</a:t>
            </a:r>
            <a:endParaRPr lang="en-US" sz="800" b="1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4176215" y="3393132"/>
            <a:ext cx="5145206" cy="2775656"/>
          </a:xfrm>
          <a:prstGeom prst="rect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567690" y="3883083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Rat pack</a:t>
            </a:r>
            <a:endParaRPr lang="en-US" sz="800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9850749" y="1978921"/>
            <a:ext cx="1739579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VIGINIA: </a:t>
            </a:r>
            <a:r>
              <a:rPr lang="en-US" sz="1100" strike="sngStrike" dirty="0" smtClean="0"/>
              <a:t>I will </a:t>
            </a:r>
            <a:r>
              <a:rPr lang="en-US" sz="1100" strike="sngStrike" dirty="0" err="1" smtClean="0"/>
              <a:t>testafy</a:t>
            </a:r>
            <a:endParaRPr lang="en-US" sz="1100" strike="sngStrike" dirty="0" smtClean="0"/>
          </a:p>
          <a:p>
            <a:r>
              <a:rPr lang="en-US" sz="1100" strike="sngStrike" dirty="0" smtClean="0"/>
              <a:t>Again Visa </a:t>
            </a:r>
            <a:r>
              <a:rPr lang="en-US" sz="1100" strike="sngStrike" dirty="0" err="1" smtClean="0"/>
              <a:t>corproaiont</a:t>
            </a:r>
            <a:endParaRPr lang="en-US" sz="1100" strike="sngStrike" dirty="0" smtClean="0"/>
          </a:p>
          <a:p>
            <a:r>
              <a:rPr lang="en-US" sz="1100" strike="sngStrike" dirty="0" smtClean="0"/>
              <a:t>I have been </a:t>
            </a:r>
            <a:r>
              <a:rPr lang="en-US" sz="1100" strike="sngStrike" dirty="0" err="1" smtClean="0"/>
              <a:t>assuatled</a:t>
            </a:r>
            <a:r>
              <a:rPr lang="en-US" sz="1100" strike="sngStrike" dirty="0" smtClean="0"/>
              <a:t> </a:t>
            </a:r>
          </a:p>
          <a:p>
            <a:r>
              <a:rPr lang="en-US" sz="1100" strike="sngStrike" dirty="0" smtClean="0"/>
              <a:t>By </a:t>
            </a:r>
            <a:r>
              <a:rPr lang="en-US" sz="1100" strike="sngStrike" dirty="0" err="1" smtClean="0"/>
              <a:t>dr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dier</a:t>
            </a:r>
            <a:r>
              <a:rPr lang="en-US" sz="1100" strike="sngStrike" dirty="0" smtClean="0"/>
              <a:t> </a:t>
            </a:r>
            <a:r>
              <a:rPr lang="en-US" sz="1100" strike="sngStrike" dirty="0" err="1" smtClean="0"/>
              <a:t>zecher</a:t>
            </a:r>
            <a:r>
              <a:rPr lang="en-US" sz="1100" strike="sngStrike" dirty="0" smtClean="0"/>
              <a:t> of the </a:t>
            </a:r>
          </a:p>
          <a:p>
            <a:r>
              <a:rPr lang="en-US" sz="1100" strike="sngStrike" dirty="0" err="1" smtClean="0"/>
              <a:t>Tui</a:t>
            </a:r>
            <a:r>
              <a:rPr lang="en-US" sz="1100" strike="sngStrike" dirty="0" smtClean="0"/>
              <a:t> ag now, then </a:t>
            </a:r>
            <a:r>
              <a:rPr lang="en-US" sz="1100" strike="sngStrike" dirty="0" err="1" smtClean="0"/>
              <a:t>damier</a:t>
            </a:r>
            <a:r>
              <a:rPr lang="en-US" sz="1100" strike="sngStrike" dirty="0" smtClean="0"/>
              <a:t> ag</a:t>
            </a:r>
            <a:endParaRPr lang="en-US" sz="11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8559579" y="1500547"/>
            <a:ext cx="3030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VIGININ SWORN( VOLUME 52)</a:t>
            </a:r>
          </a:p>
          <a:p>
            <a:r>
              <a:rPr lang="en-US" strike="sngStrike" dirty="0" smtClean="0"/>
              <a:t>BEST</a:t>
            </a:r>
            <a:endParaRPr lang="en-US" strike="sngStrike" dirty="0"/>
          </a:p>
        </p:txBody>
      </p:sp>
      <p:sp>
        <p:nvSpPr>
          <p:cNvPr id="32" name="TextBox 31"/>
          <p:cNvSpPr txBox="1"/>
          <p:nvPr/>
        </p:nvSpPr>
        <p:spPr>
          <a:xfrm>
            <a:off x="8501532" y="1238128"/>
            <a:ext cx="2323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FEDRL VICE PRISENT  GMERANY(CHANIA(</a:t>
            </a:r>
          </a:p>
          <a:p>
            <a:r>
              <a:rPr lang="en-US" sz="1000" dirty="0" smtClean="0"/>
              <a:t>NAME CHANGE(</a:t>
            </a:r>
            <a:r>
              <a:rPr lang="en-US" sz="1000" strike="sngStrike" dirty="0" smtClean="0"/>
              <a:t>Free pizza0</a:t>
            </a:r>
            <a:endParaRPr lang="en-US" sz="1000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10348280" y="1334438"/>
            <a:ext cx="1854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Kahn,kscmafia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388326" y="1763197"/>
            <a:ext cx="2205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1987 </a:t>
            </a:r>
            <a:r>
              <a:rPr lang="en-US" strike="sngStrike" dirty="0" smtClean="0"/>
              <a:t>Matt I am made</a:t>
            </a:r>
          </a:p>
          <a:p>
            <a:r>
              <a:rPr lang="en-US" dirty="0" smtClean="0"/>
              <a:t>BIG DESSIONS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651379" y="2306472"/>
            <a:ext cx="6564573" cy="2713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62054" y="2559648"/>
            <a:ext cx="11168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Not jiffy</a:t>
            </a:r>
          </a:p>
          <a:p>
            <a:r>
              <a:rPr lang="en-US" dirty="0" err="1" smtClean="0"/>
              <a:t>CPVA.</a:t>
            </a:r>
            <a:r>
              <a:rPr lang="en-US" strike="sngStrike" dirty="0" err="1" smtClean="0"/>
              <a:t>eval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248098" y="3833587"/>
            <a:ext cx="410099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§000.tw.png/§</a:t>
            </a:r>
            <a:r>
              <a:rPr lang="en-US" dirty="0" err="1" smtClean="0"/>
              <a:t>bystand</a:t>
            </a:r>
            <a:endParaRPr lang="en-US" dirty="0" smtClean="0"/>
          </a:p>
          <a:p>
            <a:r>
              <a:rPr lang="en-US" sz="800" strike="sngStrike" dirty="0" err="1" smtClean="0"/>
              <a:t>Westing</a:t>
            </a:r>
            <a:r>
              <a:rPr lang="en-US" sz="800" strike="sngStrike" dirty="0" smtClean="0"/>
              <a:t>/w PUAL</a:t>
            </a:r>
          </a:p>
          <a:p>
            <a:r>
              <a:rPr lang="en-US" dirty="0" err="1" smtClean="0"/>
              <a:t>nonPoclierTRX.FBI:WHIT</a:t>
            </a:r>
            <a:r>
              <a:rPr lang="en-US" dirty="0" smtClean="0"/>
              <a:t> </a:t>
            </a:r>
            <a:r>
              <a:rPr lang="en-US" dirty="0" err="1" smtClean="0"/>
              <a:t>COALR.Las</a:t>
            </a:r>
            <a:r>
              <a:rPr lang="en-US" dirty="0" smtClean="0"/>
              <a:t> Vegas</a:t>
            </a:r>
          </a:p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82" y="5577144"/>
            <a:ext cx="2873010" cy="90281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99889" y="5176572"/>
            <a:ext cx="282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Rat pack </a:t>
            </a:r>
            <a:r>
              <a:rPr lang="en-US" dirty="0" err="1" smtClean="0"/>
              <a:t>nonPiceDoucmetnLoical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03214" y="4866298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 1997 </a:t>
            </a:r>
            <a:r>
              <a:rPr lang="en-US" sz="800" strike="sngStrike" dirty="0" smtClean="0"/>
              <a:t>Ricardo/</a:t>
            </a:r>
            <a:r>
              <a:rPr lang="en-US" sz="800" strike="sngStrike" dirty="0" err="1" smtClean="0"/>
              <a:t>angelo</a:t>
            </a:r>
            <a:r>
              <a:rPr lang="en-US" sz="800" strike="sngStrike" dirty="0" smtClean="0"/>
              <a:t>[2],</a:t>
            </a:r>
          </a:p>
          <a:p>
            <a:r>
              <a:rPr lang="en-US" sz="800" strike="sngStrike" dirty="0" smtClean="0"/>
              <a:t>2pac </a:t>
            </a:r>
            <a:r>
              <a:rPr lang="en-US" sz="800" strike="sngStrike" dirty="0" err="1" smtClean="0"/>
              <a:t>tuerkin</a:t>
            </a:r>
            <a:r>
              <a:rPr lang="en-US" sz="800" strike="sngStrike" dirty="0" smtClean="0"/>
              <a:t>, gut </a:t>
            </a:r>
            <a:r>
              <a:rPr lang="en-US" sz="800" strike="sngStrike" dirty="0" err="1" smtClean="0"/>
              <a:t>glauberiger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meshce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</a:t>
            </a:r>
            <a:r>
              <a:rPr lang="en-US" sz="800" strike="sngStrike" dirty="0" smtClean="0"/>
              <a:t>)</a:t>
            </a:r>
            <a:r>
              <a:rPr lang="en-US" sz="800" strike="sngStrike" dirty="0" err="1" smtClean="0"/>
              <a:t>trusking</a:t>
            </a:r>
            <a:r>
              <a:rPr lang="en-US" sz="800" strike="sngStrike" dirty="0" smtClean="0"/>
              <a:t> person</a:t>
            </a:r>
          </a:p>
          <a:p>
            <a:r>
              <a:rPr lang="en-US" sz="800" strike="sngStrike" dirty="0" smtClean="0"/>
              <a:t>Laugh BWL/</a:t>
            </a:r>
            <a:r>
              <a:rPr lang="en-US" sz="800" strike="sngStrike" dirty="0" err="1" smtClean="0"/>
              <a:t>Econocme</a:t>
            </a:r>
            <a:r>
              <a:rPr lang="en-US" sz="800" strike="sngStrike" dirty="0" smtClean="0"/>
              <a:t> teacher 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19112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49" y="1441629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19588" y="197137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6429" y="231709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381442" y="1903555"/>
            <a:ext cx="1476103" cy="28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81442" y="2284780"/>
            <a:ext cx="1502229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21134" y="2414125"/>
            <a:ext cx="11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381442" y="3189802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73358" y="2758916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endParaRPr lang="en-US" sz="10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002" y="3775166"/>
            <a:ext cx="1306462" cy="119400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3487783" y="3609816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097383" y="3532759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723797" y="3398808"/>
            <a:ext cx="7964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(</a:t>
            </a:r>
            <a:r>
              <a:rPr lang="en-US" dirty="0" err="1" smtClean="0"/>
              <a:t>nonPioceDEA</a:t>
            </a:r>
            <a:r>
              <a:rPr lang="en-US" dirty="0" smtClean="0"/>
              <a:t>).</a:t>
            </a:r>
            <a:r>
              <a:rPr lang="en-US" strike="sngStrike" dirty="0" err="1" smtClean="0"/>
              <a:t>ghoceh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dj</a:t>
            </a:r>
            <a:r>
              <a:rPr lang="en-US" strike="sngStrike" dirty="0" smtClean="0"/>
              <a:t>).crack)</a:t>
            </a:r>
            <a:r>
              <a:rPr lang="en-US" dirty="0" smtClean="0"/>
              <a:t>.</a:t>
            </a:r>
          </a:p>
          <a:p>
            <a:r>
              <a:rPr lang="en-US" dirty="0"/>
              <a:t>	</a:t>
            </a:r>
            <a:r>
              <a:rPr lang="en-US" dirty="0" smtClean="0"/>
              <a:t>HW5.PREA.ITALY.river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po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( ass)</a:t>
            </a:r>
            <a:r>
              <a:rPr lang="en-US" dirty="0" smtClean="0"/>
              <a:t> </a:t>
            </a:r>
            <a:r>
              <a:rPr lang="en-US" strike="sngStrike" dirty="0" err="1" smtClean="0"/>
              <a:t>fistehr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roth.ibmd.mier.apple.daiel.kot</a:t>
            </a:r>
            <a:endParaRPr lang="en-US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7963540" y="1703725"/>
            <a:ext cx="2476997" cy="26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nonPociCopnetenItem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7963540" y="2084950"/>
            <a:ext cx="2476997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203232" y="2214295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</a:t>
            </a:r>
            <a:endParaRPr lang="en-US" strike="sngStrike" dirty="0"/>
          </a:p>
        </p:txBody>
      </p:sp>
      <p:sp>
        <p:nvSpPr>
          <p:cNvPr id="37" name="Rectangle 36"/>
          <p:cNvSpPr/>
          <p:nvPr/>
        </p:nvSpPr>
        <p:spPr>
          <a:xfrm>
            <a:off x="7963540" y="2989972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47432" y="2578838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Elesabeht</a:t>
            </a:r>
            <a:r>
              <a:rPr lang="en-US" strike="sngStrike" dirty="0" smtClean="0"/>
              <a:t> just show up</a:t>
            </a:r>
            <a:endParaRPr lang="en-US" strike="sngStrike" dirty="0"/>
          </a:p>
        </p:txBody>
      </p:sp>
      <p:sp>
        <p:nvSpPr>
          <p:cNvPr id="40" name="Rectangle 39"/>
          <p:cNvSpPr/>
          <p:nvPr/>
        </p:nvSpPr>
        <p:spPr>
          <a:xfrm>
            <a:off x="7963540" y="4124437"/>
            <a:ext cx="2476997" cy="26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nonPoceliConetItem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7963540" y="4505662"/>
            <a:ext cx="2476997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203232" y="4635007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</a:t>
            </a:r>
            <a:endParaRPr lang="en-US" strike="sngStrike" dirty="0"/>
          </a:p>
        </p:txBody>
      </p:sp>
      <p:sp>
        <p:nvSpPr>
          <p:cNvPr id="44" name="Rectangle 43"/>
          <p:cNvSpPr/>
          <p:nvPr/>
        </p:nvSpPr>
        <p:spPr>
          <a:xfrm>
            <a:off x="7963540" y="5410684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8347432" y="4999550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Elesabeht</a:t>
            </a:r>
            <a:r>
              <a:rPr lang="en-US" strike="sngStrike" dirty="0" smtClean="0"/>
              <a:t> just show up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7397087" y="49995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274257" y="253253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2016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705600" y="1971371"/>
            <a:ext cx="1100919" cy="56116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Kit</a:t>
            </a:r>
          </a:p>
          <a:p>
            <a:pPr algn="ctr"/>
            <a:r>
              <a:rPr lang="en-US" sz="800" strike="sngStrike" dirty="0" smtClean="0"/>
              <a:t>I fucked you mother, </a:t>
            </a:r>
            <a:r>
              <a:rPr lang="en-US" sz="800" strike="sngStrike" dirty="0" err="1" smtClean="0"/>
              <a:t>elebth</a:t>
            </a:r>
            <a:r>
              <a:rPr lang="en-US" sz="800" strike="sngStrike" dirty="0" smtClean="0"/>
              <a:t> single</a:t>
            </a:r>
            <a:endParaRPr lang="en-US" sz="800" strike="sngStrike" dirty="0"/>
          </a:p>
        </p:txBody>
      </p:sp>
      <p:sp>
        <p:nvSpPr>
          <p:cNvPr id="47" name="Rectangle 46"/>
          <p:cNvSpPr/>
          <p:nvPr/>
        </p:nvSpPr>
        <p:spPr>
          <a:xfrm>
            <a:off x="5082691" y="5314324"/>
            <a:ext cx="2476997" cy="26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nonPoceliConetItem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5082691" y="5695549"/>
            <a:ext cx="2476997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5322383" y="5824894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</a:t>
            </a:r>
            <a:endParaRPr lang="en-US" strike="sngStrike" dirty="0"/>
          </a:p>
        </p:txBody>
      </p:sp>
      <p:sp>
        <p:nvSpPr>
          <p:cNvPr id="55" name="Rectangle 54"/>
          <p:cNvSpPr/>
          <p:nvPr/>
        </p:nvSpPr>
        <p:spPr>
          <a:xfrm>
            <a:off x="5082691" y="6600571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466583" y="6189437"/>
            <a:ext cx="2339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Elesabeht</a:t>
            </a:r>
            <a:r>
              <a:rPr lang="en-US" strike="sngStrike" dirty="0" smtClean="0"/>
              <a:t> just show up</a:t>
            </a:r>
            <a:endParaRPr lang="en-US" strike="sngStrike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968991" y="4045139"/>
            <a:ext cx="4217158" cy="589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3358" y="4999550"/>
            <a:ext cx="23364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41.CPVA.AUSCHWITZ</a:t>
            </a:r>
          </a:p>
          <a:p>
            <a:r>
              <a:rPr lang="en-US" strike="sngStrike" dirty="0" smtClean="0"/>
              <a:t>Phil(Kimberly</a:t>
            </a:r>
            <a:r>
              <a:rPr lang="en-US" dirty="0" smtClean="0"/>
              <a:t>).JFK.MLK</a:t>
            </a:r>
          </a:p>
          <a:p>
            <a:r>
              <a:rPr lang="en-US" dirty="0" smtClean="0"/>
              <a:t>WWI. </a:t>
            </a:r>
            <a:r>
              <a:rPr lang="en-US" strike="sngStrike" dirty="0" err="1" smtClean="0"/>
              <a:t>horsedick</a:t>
            </a:r>
            <a:endParaRPr lang="en-US" strike="sngStrike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3741549" y="2948170"/>
            <a:ext cx="2072397" cy="18285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2812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442" y="1794086"/>
            <a:ext cx="1995856" cy="1024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49" y="1441629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19588" y="197137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6429" y="231709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381442" y="1903555"/>
            <a:ext cx="1476103" cy="28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81442" y="2284780"/>
            <a:ext cx="1502229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21134" y="2414125"/>
            <a:ext cx="11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381442" y="3189802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73358" y="2758916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endParaRPr lang="en-US" sz="10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002" y="3775166"/>
            <a:ext cx="1306462" cy="1194001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4097383" y="3532759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69" y="1753301"/>
            <a:ext cx="1031136" cy="1031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775" y="1853947"/>
            <a:ext cx="800543" cy="80054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104131" y="1732265"/>
            <a:ext cx="1642191" cy="1390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237653" y="1753301"/>
            <a:ext cx="1642191" cy="1390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202304" y="1441629"/>
            <a:ext cx="1407552" cy="170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492621" y="3374468"/>
            <a:ext cx="34326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Onsite: NAME CHANGE(free/pizza)</a:t>
            </a:r>
          </a:p>
          <a:p>
            <a:r>
              <a:rPr lang="en-US" dirty="0" smtClean="0"/>
              <a:t>JFK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Andew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Ronto</a:t>
            </a:r>
            <a:r>
              <a:rPr lang="en-US" strike="sngStrike" dirty="0" smtClean="0"/>
              <a:t>)</a:t>
            </a:r>
          </a:p>
          <a:p>
            <a:r>
              <a:rPr lang="en-US" dirty="0" err="1" smtClean="0"/>
              <a:t>NAVY.MAHTEW.PARNET</a:t>
            </a:r>
            <a:r>
              <a:rPr lang="en-US" strike="sngStrike" dirty="0" err="1" smtClean="0"/>
              <a:t>.marx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3059637" y="3114900"/>
            <a:ext cx="729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nonPloliceAuschwith</a:t>
            </a:r>
            <a:r>
              <a:rPr lang="en-US" dirty="0" smtClean="0"/>
              <a:t>(</a:t>
            </a:r>
            <a:r>
              <a:rPr lang="en-US" strike="sngStrike" dirty="0" smtClean="0"/>
              <a:t>memory, </a:t>
            </a:r>
            <a:r>
              <a:rPr lang="en-US" strike="sngStrike" dirty="0" err="1" smtClean="0"/>
              <a:t>Alzheimer,boxing</a:t>
            </a:r>
            <a:r>
              <a:rPr lang="en-US" strike="sngStrike" dirty="0" smtClean="0"/>
              <a:t>(</a:t>
            </a:r>
            <a:r>
              <a:rPr lang="en-US" dirty="0" smtClean="0"/>
              <a:t>NAVY.000.nonPOlieChruc</a:t>
            </a:r>
            <a:r>
              <a:rPr lang="en-US" strike="sngStrike" dirty="0" smtClean="0"/>
              <a:t>h)</a:t>
            </a:r>
            <a:endParaRPr lang="en-US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9536" y="5000468"/>
            <a:ext cx="1343048" cy="895365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3640183" y="3762216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033693" y="4527076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 flipH="1">
            <a:off x="7156200" y="5341271"/>
            <a:ext cx="488775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MARY.PREA</a:t>
            </a:r>
            <a:r>
              <a:rPr lang="en-US" dirty="0" smtClean="0"/>
              <a:t>(</a:t>
            </a:r>
            <a:r>
              <a:rPr lang="en-US" sz="3200" strike="sngStrike" dirty="0" smtClean="0"/>
              <a:t>river </a:t>
            </a:r>
            <a:r>
              <a:rPr lang="en-US" sz="3200" strike="sngStrike" dirty="0" err="1" smtClean="0"/>
              <a:t>ass,Italy</a:t>
            </a:r>
            <a:r>
              <a:rPr lang="en-US" dirty="0" smtClean="0"/>
              <a:t>, </a:t>
            </a:r>
            <a:r>
              <a:rPr lang="en-US" dirty="0" err="1" smtClean="0"/>
              <a:t>eal</a:t>
            </a:r>
            <a:r>
              <a:rPr lang="en-US" dirty="0" smtClean="0"/>
              <a:t> </a:t>
            </a:r>
            <a:r>
              <a:rPr lang="en-US" dirty="0" err="1" smtClean="0"/>
              <a:t>fising</a:t>
            </a:r>
            <a:endParaRPr lang="en-US" dirty="0" smtClean="0"/>
          </a:p>
          <a:p>
            <a:r>
              <a:rPr lang="en-US" dirty="0" smtClean="0"/>
              <a:t>HOMCE:IS—A-BELL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>
            <a:off x="4076912" y="4729384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97467" y="3391612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08" y="4582373"/>
            <a:ext cx="1348740" cy="1371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33" y="4968490"/>
            <a:ext cx="1343048" cy="89536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2193900" y="4906882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22936" y="4789657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794755" y="4267719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sitter he </a:t>
            </a:r>
            <a:r>
              <a:rPr lang="en-US" sz="800" strike="sngStrike" dirty="0" err="1" smtClean="0"/>
              <a:t>wi</a:t>
            </a:r>
            <a:r>
              <a:rPr lang="en-US" sz="800" strike="sngStrike" dirty="0" smtClean="0"/>
              <a:t> my </a:t>
            </a:r>
            <a:r>
              <a:rPr lang="en-US" sz="800" strike="sngStrike" dirty="0" err="1" smtClean="0"/>
              <a:t>hourse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dic</a:t>
            </a:r>
            <a:endParaRPr lang="en-US" sz="800" strike="sngStrike" dirty="0" smtClean="0"/>
          </a:p>
          <a:p>
            <a:r>
              <a:rPr lang="en-US" sz="800" strike="sngStrike" dirty="0" smtClean="0"/>
              <a:t>My face is demolished.</a:t>
            </a:r>
          </a:p>
          <a:p>
            <a:r>
              <a:rPr lang="en-US" sz="800" strike="sngStrike" dirty="0" smtClean="0"/>
              <a:t>I am on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, famer </a:t>
            </a:r>
            <a:r>
              <a:rPr lang="en-US" sz="800" strike="sngStrike" dirty="0" err="1" smtClean="0"/>
              <a:t>loking</a:t>
            </a:r>
            <a:r>
              <a:rPr lang="en-US" sz="800" strike="sngStrike" dirty="0" smtClean="0"/>
              <a:t> for women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3447772" y="1362933"/>
            <a:ext cx="349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Onsite: </a:t>
            </a:r>
            <a:r>
              <a:rPr lang="en-US" b="1" dirty="0" smtClean="0"/>
              <a:t>NAME CHANGE(</a:t>
            </a:r>
            <a:r>
              <a:rPr lang="en-US" b="1" strike="sngStrike" dirty="0" smtClean="0"/>
              <a:t>free/pizza)</a:t>
            </a:r>
            <a:endParaRPr lang="en-US" b="1" strike="sngStrike" dirty="0" smtClean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10685417" y="5747657"/>
            <a:ext cx="953589" cy="13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5632111" y="2317092"/>
            <a:ext cx="4514677" cy="1695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9208924" y="1719754"/>
            <a:ext cx="1327083" cy="1048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465852" y="3479152"/>
            <a:ext cx="35200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nonPoceiIdnetyTheft</a:t>
            </a:r>
            <a:r>
              <a:rPr lang="en-US" dirty="0" smtClean="0"/>
              <a:t>,</a:t>
            </a:r>
          </a:p>
          <a:p>
            <a:r>
              <a:rPr lang="en-US" strike="sngStrike" dirty="0" err="1" smtClean="0"/>
              <a:t>Roth.bimd.mierl.apple.daniel.kot</a:t>
            </a:r>
            <a:endParaRPr lang="en-US" strike="sngStrike" dirty="0" smtClean="0"/>
          </a:p>
          <a:p>
            <a:r>
              <a:rPr lang="en-US" dirty="0" smtClean="0"/>
              <a:t>NAMCE CHANG</a:t>
            </a:r>
            <a:r>
              <a:rPr lang="en-US" strike="sngStrike" dirty="0" smtClean="0"/>
              <a:t>E(Apple(free/pizza))</a:t>
            </a:r>
          </a:p>
          <a:p>
            <a:r>
              <a:rPr lang="en-US" strike="sngStrike" dirty="0"/>
              <a:t> 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02595" y="3669652"/>
            <a:ext cx="1346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41.Davidison.3way </a:t>
            </a:r>
            <a:r>
              <a:rPr lang="en-US" sz="800" strike="sngStrike" dirty="0" err="1" smtClean="0"/>
              <a:t>gastaion</a:t>
            </a:r>
            <a:endParaRPr lang="en-US" sz="800" strike="sngStrike" dirty="0"/>
          </a:p>
        </p:txBody>
      </p:sp>
      <p:sp>
        <p:nvSpPr>
          <p:cNvPr id="68" name="TextBox 67"/>
          <p:cNvSpPr txBox="1"/>
          <p:nvPr/>
        </p:nvSpPr>
        <p:spPr>
          <a:xfrm>
            <a:off x="82653" y="5797117"/>
            <a:ext cx="7488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Yang.</a:t>
            </a:r>
            <a:r>
              <a:rPr lang="en-US" dirty="0" smtClean="0"/>
              <a:t>CHINA.NAME CHANGE</a:t>
            </a:r>
          </a:p>
          <a:p>
            <a:r>
              <a:rPr lang="en-US" dirty="0" smtClean="0"/>
              <a:t>PENTAGON.MILITLIAY </a:t>
            </a:r>
            <a:r>
              <a:rPr lang="en-US" dirty="0" err="1" smtClean="0"/>
              <a:t>nonPieInterupgLgoicila</a:t>
            </a:r>
            <a:r>
              <a:rPr lang="en-US" dirty="0" smtClean="0"/>
              <a:t>(41.Moffet Field).NAME CHANGE</a:t>
            </a:r>
          </a:p>
          <a:p>
            <a:r>
              <a:rPr lang="en-US" strike="sngStrike" dirty="0" smtClean="0"/>
              <a:t>Did it </a:t>
            </a:r>
            <a:r>
              <a:rPr lang="en-US" strike="sngStrike" dirty="0" err="1" smtClean="0"/>
              <a:t>befoce</a:t>
            </a:r>
            <a:r>
              <a:rPr lang="en-US" strike="sngStrike" dirty="0" smtClean="0"/>
              <a:t>. I made you </a:t>
            </a:r>
            <a:r>
              <a:rPr lang="en-US" strike="sngStrike" dirty="0" err="1" smtClean="0"/>
              <a:t>cahge</a:t>
            </a:r>
            <a:r>
              <a:rPr lang="en-US" strike="sngStrike" dirty="0" smtClean="0"/>
              <a:t> it back.</a:t>
            </a:r>
          </a:p>
          <a:p>
            <a:r>
              <a:rPr lang="en-US" dirty="0" smtClean="0"/>
              <a:t>41.CIVIL </a:t>
            </a:r>
            <a:r>
              <a:rPr lang="en-US" dirty="0" err="1" smtClean="0"/>
              <a:t>CODEnonPiceCffgLOgical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5501575" y="6535272"/>
            <a:ext cx="477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GHOCHOE.SWAZEGER(</a:t>
            </a:r>
            <a:r>
              <a:rPr lang="en-US" strike="sngStrike" dirty="0" err="1" smtClean="0"/>
              <a:t>yagn.tiwn</a:t>
            </a:r>
            <a:r>
              <a:rPr lang="en-US" strike="sngStrike" dirty="0" smtClean="0"/>
              <a:t>, free </a:t>
            </a:r>
            <a:r>
              <a:rPr lang="en-US" dirty="0" smtClean="0"/>
              <a:t>INTERNET)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7163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442" y="1794086"/>
            <a:ext cx="1995856" cy="1024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549" y="1441629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19588" y="1971371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6429" y="2317092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45" name="Rectangle 44"/>
          <p:cNvSpPr/>
          <p:nvPr/>
        </p:nvSpPr>
        <p:spPr>
          <a:xfrm>
            <a:off x="381442" y="1903555"/>
            <a:ext cx="1476103" cy="2815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381442" y="2284780"/>
            <a:ext cx="1502229" cy="10281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621134" y="2414125"/>
            <a:ext cx="113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</a:t>
            </a:r>
            <a:r>
              <a:rPr lang="en-US" strike="sngStrike" dirty="0" err="1" smtClean="0"/>
              <a:t>extoriion</a:t>
            </a:r>
            <a:endParaRPr lang="en-US" strike="sngStrike" dirty="0"/>
          </a:p>
        </p:txBody>
      </p:sp>
      <p:sp>
        <p:nvSpPr>
          <p:cNvPr id="21" name="Rectangle 20"/>
          <p:cNvSpPr/>
          <p:nvPr/>
        </p:nvSpPr>
        <p:spPr>
          <a:xfrm>
            <a:off x="381442" y="3189802"/>
            <a:ext cx="1992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Vs FBI:KIDNAPPING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73358" y="2758916"/>
            <a:ext cx="1808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strike="sngStrike" dirty="0" err="1" smtClean="0"/>
              <a:t>Roth.ibmd.miler.visa</a:t>
            </a:r>
            <a:r>
              <a:rPr lang="en-US" sz="1000" strike="sngStrike" dirty="0" smtClean="0"/>
              <a:t>.(</a:t>
            </a:r>
            <a:r>
              <a:rPr lang="en-US" sz="1000" strike="sngStrike" dirty="0" err="1" smtClean="0"/>
              <a:t>exotiorn</a:t>
            </a:r>
            <a:r>
              <a:rPr lang="en-US" sz="1000" strike="sngStrike" dirty="0" smtClean="0"/>
              <a:t>)</a:t>
            </a:r>
          </a:p>
          <a:p>
            <a:endParaRPr lang="en-US" sz="10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769" y="1753301"/>
            <a:ext cx="1031136" cy="10311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775" y="1853947"/>
            <a:ext cx="800543" cy="80054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104131" y="1732265"/>
            <a:ext cx="1642191" cy="1390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0237653" y="1753301"/>
            <a:ext cx="1642191" cy="13901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202304" y="1441629"/>
            <a:ext cx="1407552" cy="1701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108" y="4582373"/>
            <a:ext cx="1348740" cy="1371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333" y="4968490"/>
            <a:ext cx="1343048" cy="895365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>
            <a:off x="2249439" y="4871738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2522936" y="4789657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794755" y="4267719"/>
            <a:ext cx="1653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am sitter he </a:t>
            </a:r>
            <a:r>
              <a:rPr lang="en-US" sz="800" strike="sngStrike" dirty="0" err="1" smtClean="0"/>
              <a:t>wi</a:t>
            </a:r>
            <a:r>
              <a:rPr lang="en-US" sz="800" strike="sngStrike" dirty="0" smtClean="0"/>
              <a:t> my </a:t>
            </a:r>
            <a:r>
              <a:rPr lang="en-US" sz="800" strike="sngStrike" dirty="0" err="1" smtClean="0"/>
              <a:t>hourse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dic</a:t>
            </a:r>
            <a:endParaRPr lang="en-US" sz="800" strike="sngStrike" dirty="0" smtClean="0"/>
          </a:p>
          <a:p>
            <a:r>
              <a:rPr lang="en-US" sz="800" strike="sngStrike" dirty="0" smtClean="0"/>
              <a:t>My face is demolished.</a:t>
            </a:r>
          </a:p>
          <a:p>
            <a:r>
              <a:rPr lang="en-US" sz="800" strike="sngStrike" dirty="0" smtClean="0"/>
              <a:t>I am on </a:t>
            </a:r>
            <a:r>
              <a:rPr lang="en-US" sz="800" strike="sngStrike" dirty="0" err="1" smtClean="0"/>
              <a:t>tv</a:t>
            </a:r>
            <a:r>
              <a:rPr lang="en-US" sz="800" strike="sngStrike" dirty="0" smtClean="0"/>
              <a:t>, famer </a:t>
            </a:r>
            <a:r>
              <a:rPr lang="en-US" sz="800" strike="sngStrike" dirty="0" err="1" smtClean="0"/>
              <a:t>loking</a:t>
            </a:r>
            <a:r>
              <a:rPr lang="en-US" sz="800" strike="sngStrike" dirty="0" smtClean="0"/>
              <a:t> for women</a:t>
            </a:r>
            <a:endParaRPr lang="en-US" sz="800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3447772" y="1362933"/>
            <a:ext cx="3499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Onsite: </a:t>
            </a:r>
            <a:r>
              <a:rPr lang="en-US" b="1" dirty="0" smtClean="0"/>
              <a:t>NAME CHANGE(</a:t>
            </a:r>
            <a:r>
              <a:rPr lang="en-US" b="1" strike="sngStrike" dirty="0" smtClean="0"/>
              <a:t>free/pizza)</a:t>
            </a:r>
            <a:endParaRPr lang="en-US" b="1" strike="sngStrike" dirty="0" smtClean="0"/>
          </a:p>
        </p:txBody>
      </p:sp>
      <p:cxnSp>
        <p:nvCxnSpPr>
          <p:cNvPr id="64" name="Straight Arrow Connector 63"/>
          <p:cNvCxnSpPr/>
          <p:nvPr/>
        </p:nvCxnSpPr>
        <p:spPr>
          <a:xfrm flipV="1">
            <a:off x="9208924" y="1719754"/>
            <a:ext cx="1327083" cy="104809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902595" y="3669652"/>
            <a:ext cx="1346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41.Davidison.3way </a:t>
            </a:r>
            <a:r>
              <a:rPr lang="en-US" sz="800" strike="sngStrike" dirty="0" err="1" smtClean="0"/>
              <a:t>gastaion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3189359" y="3822745"/>
            <a:ext cx="7844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HOMCID:NANA: §</a:t>
            </a:r>
            <a:r>
              <a:rPr lang="en-US" dirty="0" err="1" smtClean="0"/>
              <a:t>Stalkign</a:t>
            </a:r>
            <a:r>
              <a:rPr lang="en-US" dirty="0" smtClean="0"/>
              <a:t> ELEBETH</a:t>
            </a:r>
          </a:p>
          <a:p>
            <a:r>
              <a:rPr lang="en-US" dirty="0" smtClean="0"/>
              <a:t>POLIZEI KARLRUEH IPX PEONTON BASE </a:t>
            </a:r>
            <a:r>
              <a:rPr lang="en-US" dirty="0" err="1" smtClean="0"/>
              <a:t>Polc</a:t>
            </a:r>
            <a:r>
              <a:rPr lang="en-US" dirty="0" smtClean="0"/>
              <a:t> </a:t>
            </a:r>
            <a:r>
              <a:rPr lang="en-US" dirty="0" err="1" smtClean="0"/>
              <a:t>Closth</a:t>
            </a:r>
            <a:r>
              <a:rPr lang="en-US" dirty="0" smtClean="0"/>
              <a:t>: </a:t>
            </a:r>
            <a:r>
              <a:rPr lang="en-US" dirty="0" err="1" smtClean="0"/>
              <a:t>pont</a:t>
            </a:r>
            <a:r>
              <a:rPr lang="en-US" dirty="0" smtClean="0"/>
              <a:t> where di you touch here.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chris</a:t>
            </a:r>
            <a:r>
              <a:rPr lang="en-US" sz="800" strike="sngStrike" dirty="0" smtClean="0"/>
              <a:t> there, </a:t>
            </a:r>
            <a:r>
              <a:rPr lang="en-US" sz="800" strike="sngStrike" dirty="0" err="1" smtClean="0"/>
              <a:t>arrom</a:t>
            </a:r>
            <a:r>
              <a:rPr lang="en-US" sz="800" strike="sngStrike" dirty="0" smtClean="0"/>
              <a:t> pen on jeans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3794196" y="2945346"/>
            <a:ext cx="540333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CLASS KNOWN</a:t>
            </a:r>
            <a:endParaRPr lang="en-US" sz="6600" b="1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2233843" y="5004619"/>
            <a:ext cx="2608217" cy="16283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25849" y="5268173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Daneile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Dandrea</a:t>
            </a:r>
            <a:endParaRPr lang="en-US" strike="sngStrike" dirty="0"/>
          </a:p>
        </p:txBody>
      </p:sp>
      <p:sp>
        <p:nvSpPr>
          <p:cNvPr id="10" name="Right Arrow 9"/>
          <p:cNvSpPr/>
          <p:nvPr/>
        </p:nvSpPr>
        <p:spPr>
          <a:xfrm>
            <a:off x="4284617" y="4968490"/>
            <a:ext cx="705394" cy="717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20614" y="5198344"/>
            <a:ext cx="16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Andrew </a:t>
            </a:r>
            <a:r>
              <a:rPr lang="en-US" strike="sngStrike" dirty="0" err="1" smtClean="0"/>
              <a:t>rotodo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7359694" y="5198344"/>
            <a:ext cx="2673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NAME CHANG</a:t>
            </a:r>
            <a:r>
              <a:rPr lang="en-US" dirty="0" smtClean="0"/>
              <a:t>E</a:t>
            </a:r>
            <a:r>
              <a:rPr lang="en-US" strike="sngStrike" dirty="0" smtClean="0"/>
              <a:t>(free pizza)</a:t>
            </a:r>
            <a:endParaRPr lang="en-US" strike="sngStrike" dirty="0"/>
          </a:p>
        </p:txBody>
      </p:sp>
      <p:sp>
        <p:nvSpPr>
          <p:cNvPr id="16" name="TextBox 15"/>
          <p:cNvSpPr txBox="1"/>
          <p:nvPr/>
        </p:nvSpPr>
        <p:spPr>
          <a:xfrm>
            <a:off x="5852160" y="4871738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offist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3638684" y="4555438"/>
            <a:ext cx="1308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Offsit:tv</a:t>
            </a:r>
            <a:endParaRPr lang="en-US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7729032" y="4595525"/>
            <a:ext cx="147989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Offsite/</a:t>
            </a:r>
          </a:p>
          <a:p>
            <a:r>
              <a:rPr lang="en-US" sz="800" strike="sngStrike" dirty="0" err="1" smtClean="0"/>
              <a:t>Osite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internvew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c++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poolt</a:t>
            </a:r>
            <a:r>
              <a:rPr lang="en-US" sz="800" strike="sngStrike" dirty="0" smtClean="0"/>
              <a:t> able</a:t>
            </a:r>
          </a:p>
          <a:p>
            <a:r>
              <a:rPr lang="en-US" sz="800" strike="sngStrike" dirty="0" err="1" smtClean="0"/>
              <a:t>boland</a:t>
            </a:r>
            <a:endParaRPr lang="en-US" sz="800" strike="sngStrike" dirty="0" smtClean="0"/>
          </a:p>
        </p:txBody>
      </p:sp>
      <p:sp>
        <p:nvSpPr>
          <p:cNvPr id="25" name="TextBox 24"/>
          <p:cNvSpPr txBox="1"/>
          <p:nvPr/>
        </p:nvSpPr>
        <p:spPr>
          <a:xfrm>
            <a:off x="7876903" y="5818814"/>
            <a:ext cx="257660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Onsite</a:t>
            </a:r>
          </a:p>
          <a:p>
            <a:r>
              <a:rPr lang="en-US" strike="sngStrike" dirty="0" err="1" smtClean="0"/>
              <a:t>Jsues</a:t>
            </a:r>
            <a:r>
              <a:rPr lang="en-US" strike="sngStrike" dirty="0" smtClean="0"/>
              <a:t> IPX hardy and </a:t>
            </a:r>
            <a:r>
              <a:rPr lang="en-US" strike="sngStrike" dirty="0" err="1" smtClean="0"/>
              <a:t>david</a:t>
            </a:r>
            <a:endParaRPr lang="en-US" strike="sngStrike" dirty="0" smtClean="0"/>
          </a:p>
          <a:p>
            <a:r>
              <a:rPr lang="en-US" dirty="0" smtClean="0"/>
              <a:t>PENTONG.IPX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deere</a:t>
            </a:r>
            <a:r>
              <a:rPr lang="en-US" sz="800" strike="sngStrike" dirty="0" smtClean="0"/>
              <a:t>/hard and </a:t>
            </a:r>
            <a:r>
              <a:rPr lang="en-US" sz="800" strike="sngStrike" dirty="0" err="1" smtClean="0"/>
              <a:t>diva,it</a:t>
            </a:r>
            <a:r>
              <a:rPr lang="en-US" sz="800" strike="sngStrike" dirty="0" smtClean="0"/>
              <a:t>)</a:t>
            </a:r>
          </a:p>
          <a:p>
            <a:r>
              <a:rPr lang="en-US" sz="800" strike="sngStrike" dirty="0" smtClean="0"/>
              <a:t>Guy </a:t>
            </a:r>
            <a:r>
              <a:rPr lang="en-US" sz="800" strike="sngStrike" dirty="0" err="1" smtClean="0"/>
              <a:t>sithers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eas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jueeus</a:t>
            </a:r>
            <a:endParaRPr lang="en-US" sz="800" strike="sngStrike" dirty="0"/>
          </a:p>
        </p:txBody>
      </p:sp>
      <p:sp>
        <p:nvSpPr>
          <p:cNvPr id="55" name="Right Arrow 54"/>
          <p:cNvSpPr/>
          <p:nvPr/>
        </p:nvSpPr>
        <p:spPr>
          <a:xfrm>
            <a:off x="6783903" y="5025816"/>
            <a:ext cx="705394" cy="717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9565958" y="5007518"/>
            <a:ext cx="705394" cy="717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ight Arrow 61"/>
          <p:cNvSpPr/>
          <p:nvPr/>
        </p:nvSpPr>
        <p:spPr>
          <a:xfrm>
            <a:off x="11486606" y="5023640"/>
            <a:ext cx="705394" cy="717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443" y="1352293"/>
            <a:ext cx="1120730" cy="112073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8484442" y="1385081"/>
            <a:ext cx="353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Petnaon</a:t>
            </a:r>
            <a:r>
              <a:rPr lang="en-US" dirty="0" smtClean="0"/>
              <a:t> </a:t>
            </a:r>
            <a:r>
              <a:rPr lang="en-US" dirty="0" err="1" smtClean="0"/>
              <a:t>Barrack.NAMECHANI</a:t>
            </a:r>
            <a:r>
              <a:rPr lang="en-US" sz="800" strike="sngStrike" dirty="0" err="1" smtClean="0"/>
              <a:t>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horsedick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9048466" y="1750504"/>
            <a:ext cx="3143534" cy="4345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237653" y="3822745"/>
            <a:ext cx="7922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Goat </a:t>
            </a:r>
            <a:r>
              <a:rPr lang="en-US" sz="800" strike="sngStrike" dirty="0" err="1" smtClean="0"/>
              <a:t>avt:peter</a:t>
            </a:r>
            <a:endParaRPr lang="en-US" sz="800" strike="sngStrike" dirty="0"/>
          </a:p>
        </p:txBody>
      </p:sp>
      <p:sp>
        <p:nvSpPr>
          <p:cNvPr id="40" name="Right Arrow 39"/>
          <p:cNvSpPr/>
          <p:nvPr/>
        </p:nvSpPr>
        <p:spPr>
          <a:xfrm flipH="1">
            <a:off x="11007679" y="4402684"/>
            <a:ext cx="799124" cy="468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9165534" y="4441812"/>
            <a:ext cx="248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Parnet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Daneile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Dandrea</a:t>
            </a:r>
            <a:endParaRPr lang="en-US" strike="sngStrike" dirty="0"/>
          </a:p>
        </p:txBody>
      </p:sp>
      <p:sp>
        <p:nvSpPr>
          <p:cNvPr id="65" name="Right Arrow 64"/>
          <p:cNvSpPr/>
          <p:nvPr/>
        </p:nvSpPr>
        <p:spPr>
          <a:xfrm flipH="1">
            <a:off x="7927207" y="4323586"/>
            <a:ext cx="799124" cy="468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230842" y="4441447"/>
            <a:ext cx="36711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 smtClean="0"/>
              <a:t>Parnet:phil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hboboxign,thoas</a:t>
            </a:r>
            <a:r>
              <a:rPr lang="en-US" strike="sngStrike" dirty="0" smtClean="0"/>
              <a:t>-is dieter</a:t>
            </a:r>
          </a:p>
          <a:p>
            <a:r>
              <a:rPr lang="en-US" strike="sngStrike" dirty="0" err="1" smtClean="0"/>
              <a:t>alzheimer</a:t>
            </a:r>
            <a:r>
              <a:rPr lang="en-US" strike="sngStrike" dirty="0" smtClean="0"/>
              <a:t>).</a:t>
            </a:r>
            <a:r>
              <a:rPr lang="en-US" dirty="0" smtClean="0"/>
              <a:t>NAVY</a:t>
            </a:r>
            <a:endParaRPr lang="en-US" dirty="0"/>
          </a:p>
        </p:txBody>
      </p:sp>
      <p:sp>
        <p:nvSpPr>
          <p:cNvPr id="72" name="Right Arrow 71"/>
          <p:cNvSpPr/>
          <p:nvPr/>
        </p:nvSpPr>
        <p:spPr>
          <a:xfrm flipH="1">
            <a:off x="1555845" y="4282777"/>
            <a:ext cx="3406872" cy="4689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50" y="4475332"/>
            <a:ext cx="203444" cy="254052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5079276" y="4402684"/>
            <a:ext cx="539191" cy="37049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31372" y="4040102"/>
            <a:ext cx="26528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MAHER:PARNT:NAVY(</a:t>
            </a:r>
            <a:r>
              <a:rPr lang="en-US" strike="sngStrike" dirty="0" smtClean="0"/>
              <a:t>seal</a:t>
            </a:r>
            <a:r>
              <a:rPr lang="en-US" dirty="0" smtClean="0"/>
              <a:t>)</a:t>
            </a:r>
          </a:p>
          <a:p>
            <a:r>
              <a:rPr lang="en-US" dirty="0" smtClean="0"/>
              <a:t>IPX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phil</a:t>
            </a:r>
            <a:r>
              <a:rPr lang="en-US" dirty="0" smtClean="0"/>
              <a:t>(NAVY)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1555845" y="6155140"/>
            <a:ext cx="51084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Roth.ibm.eril.kit.fruahauer.maxplank.aie.marx</a:t>
            </a:r>
            <a:endParaRPr lang="en-US" strike="sngStrike" dirty="0" smtClean="0"/>
          </a:p>
          <a:p>
            <a:r>
              <a:rPr lang="en-US" dirty="0" smtClean="0"/>
              <a:t>41.</a:t>
            </a:r>
            <a:r>
              <a:rPr lang="en-US" strike="sngStrike" dirty="0" smtClean="0"/>
              <a:t>Frambuffers </a:t>
            </a:r>
            <a:r>
              <a:rPr lang="en-US" strike="sngStrike" dirty="0" err="1" smtClean="0"/>
              <a:t>ghoche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nuckcracke,dancing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micheal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566" y="2911979"/>
            <a:ext cx="838055" cy="838055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>
            <a:off x="9165204" y="2911979"/>
            <a:ext cx="1241439" cy="10184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9507143" y="3004402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Horse fly</a:t>
            </a:r>
          </a:p>
          <a:p>
            <a:r>
              <a:rPr lang="en-US" sz="800" strike="sngStrike" dirty="0" smtClean="0"/>
              <a:t>Easy Button</a:t>
            </a:r>
            <a:endParaRPr lang="en-US" sz="800" strike="sngStrike" dirty="0"/>
          </a:p>
        </p:txBody>
      </p:sp>
      <p:sp>
        <p:nvSpPr>
          <p:cNvPr id="77" name="TextBox 76"/>
          <p:cNvSpPr txBox="1"/>
          <p:nvPr/>
        </p:nvSpPr>
        <p:spPr>
          <a:xfrm>
            <a:off x="8902040" y="2911979"/>
            <a:ext cx="379187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41.CPVA.ATOMCLOCK(</a:t>
            </a:r>
            <a:r>
              <a:rPr lang="en-US" dirty="0" err="1" smtClean="0"/>
              <a:t>ATOMCEbutton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I live </a:t>
            </a:r>
            <a:r>
              <a:rPr lang="en-US" dirty="0" err="1" smtClean="0"/>
              <a:t>hee</a:t>
            </a:r>
            <a:r>
              <a:rPr lang="en-US" dirty="0" smtClean="0"/>
              <a:t> with family </a:t>
            </a:r>
            <a:r>
              <a:rPr lang="en-US" dirty="0" err="1" smtClean="0"/>
              <a:t>wil</a:t>
            </a:r>
            <a:r>
              <a:rPr lang="en-US" dirty="0" smtClean="0"/>
              <a:t> they say</a:t>
            </a:r>
          </a:p>
          <a:p>
            <a:r>
              <a:rPr lang="en-US" sz="800" strike="sngStrike" dirty="0" smtClean="0"/>
              <a:t>Chile </a:t>
            </a:r>
            <a:r>
              <a:rPr lang="en-US" sz="800" strike="sngStrike" dirty="0" err="1" smtClean="0"/>
              <a:t>prontoy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victums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perpatuatur</a:t>
            </a:r>
            <a:r>
              <a:rPr lang="en-US" sz="800" strike="sngStrike" dirty="0" smtClean="0"/>
              <a:t>(</a:t>
            </a:r>
          </a:p>
          <a:p>
            <a:r>
              <a:rPr lang="en-US" sz="800" dirty="0" err="1" smtClean="0"/>
              <a:t>Waiut</a:t>
            </a:r>
            <a:endParaRPr lang="en-US" sz="800" dirty="0" smtClean="0"/>
          </a:p>
          <a:p>
            <a:r>
              <a:rPr lang="en-US" sz="1600" strike="sngStrike" dirty="0" smtClean="0"/>
              <a:t>RED: </a:t>
            </a:r>
            <a:r>
              <a:rPr lang="en-US" sz="1600" strike="sngStrike" dirty="0" err="1" smtClean="0"/>
              <a:t>ghocheo</a:t>
            </a:r>
            <a:r>
              <a:rPr lang="en-US" sz="1600" strike="sngStrike" dirty="0" smtClean="0"/>
              <a:t>(!</a:t>
            </a:r>
            <a:r>
              <a:rPr lang="en-US" sz="1600" strike="sngStrike" dirty="0" err="1" smtClean="0"/>
              <a:t>like,anit</a:t>
            </a:r>
            <a:r>
              <a:rPr lang="en-US" sz="1600" strike="sngStrike" dirty="0" smtClean="0"/>
              <a:t> </a:t>
            </a:r>
            <a:r>
              <a:rPr lang="en-US" sz="1600" strike="sngStrike" dirty="0" err="1" smtClean="0"/>
              <a:t>dr</a:t>
            </a:r>
            <a:r>
              <a:rPr lang="en-US" sz="1600" strike="sngStrike" dirty="0" smtClean="0"/>
              <a:t> </a:t>
            </a:r>
            <a:r>
              <a:rPr lang="en-US" sz="1600" strike="sngStrike" dirty="0" err="1" smtClean="0"/>
              <a:t>mai</a:t>
            </a:r>
            <a:r>
              <a:rPr lang="en-US" sz="1600" strike="sngStrike" dirty="0" smtClean="0"/>
              <a:t>)</a:t>
            </a:r>
            <a:endParaRPr lang="en-US" sz="1600" strike="sngStrike" dirty="0"/>
          </a:p>
        </p:txBody>
      </p:sp>
      <p:sp>
        <p:nvSpPr>
          <p:cNvPr id="78" name="Rectangle 77"/>
          <p:cNvSpPr/>
          <p:nvPr/>
        </p:nvSpPr>
        <p:spPr>
          <a:xfrm>
            <a:off x="9250182" y="3755047"/>
            <a:ext cx="1692712" cy="38820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FBI:WMD!like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147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34047" y="1292504"/>
            <a:ext cx="95107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CHECKPOINT CHARLIE(HOMICIDE:NANA)</a:t>
            </a:r>
            <a:endParaRPr lang="en-US" sz="4400" dirty="0"/>
          </a:p>
        </p:txBody>
      </p:sp>
      <p:sp>
        <p:nvSpPr>
          <p:cNvPr id="24" name="Oval 23"/>
          <p:cNvSpPr/>
          <p:nvPr/>
        </p:nvSpPr>
        <p:spPr>
          <a:xfrm>
            <a:off x="7642746" y="2866030"/>
            <a:ext cx="1009935" cy="818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chris</a:t>
            </a:r>
            <a:endParaRPr lang="en-US" strike="sngStrike" dirty="0"/>
          </a:p>
        </p:txBody>
      </p:sp>
      <p:sp>
        <p:nvSpPr>
          <p:cNvPr id="63" name="Oval 62"/>
          <p:cNvSpPr/>
          <p:nvPr/>
        </p:nvSpPr>
        <p:spPr>
          <a:xfrm>
            <a:off x="7383440" y="3684895"/>
            <a:ext cx="1407994" cy="13784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8516203" y="26613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9664891" y="3235362"/>
            <a:ext cx="1009935" cy="818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ELEEBTHE</a:t>
            </a:r>
            <a:endParaRPr lang="en-US" strike="sngStrike" dirty="0"/>
          </a:p>
        </p:txBody>
      </p:sp>
      <p:sp>
        <p:nvSpPr>
          <p:cNvPr id="68" name="Oval 67"/>
          <p:cNvSpPr/>
          <p:nvPr/>
        </p:nvSpPr>
        <p:spPr>
          <a:xfrm>
            <a:off x="9405585" y="4054227"/>
            <a:ext cx="1407994" cy="13784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10813579" y="3483296"/>
            <a:ext cx="1009935" cy="8188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Hydrun</a:t>
            </a:r>
            <a:endParaRPr lang="en-US" strike="sngStrike" dirty="0"/>
          </a:p>
        </p:txBody>
      </p:sp>
      <p:sp>
        <p:nvSpPr>
          <p:cNvPr id="74" name="Oval 73"/>
          <p:cNvSpPr/>
          <p:nvPr/>
        </p:nvSpPr>
        <p:spPr>
          <a:xfrm>
            <a:off x="10554273" y="4302161"/>
            <a:ext cx="1407994" cy="137842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830730" y="4668207"/>
            <a:ext cx="13612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Thin that </a:t>
            </a:r>
            <a:r>
              <a:rPr lang="en-US" sz="800" strike="sngStrike" dirty="0" err="1" smtClean="0"/>
              <a:t>peope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pss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on,dogs</a:t>
            </a:r>
            <a:endParaRPr lang="en-US" sz="800" strike="sngStrike" dirty="0"/>
          </a:p>
        </p:txBody>
      </p:sp>
      <p:sp>
        <p:nvSpPr>
          <p:cNvPr id="28" name="Rectangle 27"/>
          <p:cNvSpPr/>
          <p:nvPr/>
        </p:nvSpPr>
        <p:spPr>
          <a:xfrm>
            <a:off x="10813579" y="4883651"/>
            <a:ext cx="1009935" cy="68921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13579" y="2866030"/>
            <a:ext cx="1009935" cy="3057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56" y="3784669"/>
            <a:ext cx="3766162" cy="2452065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405211" y="2866030"/>
            <a:ext cx="4415246" cy="3370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1243" y="3618731"/>
            <a:ext cx="4415246" cy="3370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002" y="2191456"/>
            <a:ext cx="4313514" cy="3230300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 flipV="1">
            <a:off x="2699737" y="3954907"/>
            <a:ext cx="3786073" cy="1036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545220" y="4745375"/>
            <a:ext cx="4651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google</a:t>
            </a:r>
            <a:endParaRPr lang="en-US" sz="800" strike="sngStrike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188364" y="3449815"/>
            <a:ext cx="4415246" cy="3370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456413" y="3275462"/>
            <a:ext cx="4415246" cy="33707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6010412" y="5360706"/>
            <a:ext cx="1668384" cy="14365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6247119" y="4543094"/>
            <a:ext cx="1310040" cy="9439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1D8723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82" y="5265048"/>
            <a:ext cx="2768600" cy="170180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1105621" y="5794790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52462" y="6140511"/>
            <a:ext cx="1124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8079475" y="5572863"/>
            <a:ext cx="49598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davis</a:t>
            </a:r>
            <a:r>
              <a:rPr lang="en-US" sz="800" strike="sngStrike" dirty="0" smtClean="0"/>
              <a:t> 19989 foot ball head </a:t>
            </a:r>
            <a:r>
              <a:rPr lang="en-US" sz="800" strike="sngStrike" dirty="0" err="1" smtClean="0"/>
              <a:t>alen</a:t>
            </a:r>
            <a:endParaRPr lang="en-US" sz="800" strike="sngStrike" dirty="0" smtClean="0"/>
          </a:p>
          <a:p>
            <a:r>
              <a:rPr lang="en-US" strike="sngStrike" dirty="0" err="1" smtClean="0"/>
              <a:t>Alen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alen</a:t>
            </a:r>
            <a:r>
              <a:rPr lang="en-US" strike="sngStrike" dirty="0" smtClean="0"/>
              <a:t> </a:t>
            </a:r>
            <a:r>
              <a:rPr lang="en-US" dirty="0" smtClean="0"/>
              <a:t>IPX</a:t>
            </a:r>
          </a:p>
          <a:p>
            <a:r>
              <a:rPr lang="en-US" sz="800" strike="sngStrike" dirty="0" smtClean="0"/>
              <a:t>Teacher cook, VIINGI spit in cup MARY</a:t>
            </a:r>
            <a:r>
              <a:rPr lang="en-US" dirty="0" smtClean="0"/>
              <a:t>MARY.NY MATH,DAVIS</a:t>
            </a:r>
          </a:p>
          <a:p>
            <a:r>
              <a:rPr lang="en-US" dirty="0" smtClean="0"/>
              <a:t>What I </a:t>
            </a:r>
            <a:r>
              <a:rPr lang="en-US" dirty="0" err="1" smtClean="0"/>
              <a:t>learned.alg</a:t>
            </a:r>
            <a:r>
              <a:rPr lang="en-US" dirty="0" smtClean="0"/>
              <a:t>( teach student 2</a:t>
            </a:r>
            <a:r>
              <a:rPr lang="en-US" baseline="30000" dirty="0" smtClean="0"/>
              <a:t>nd</a:t>
            </a:r>
            <a:r>
              <a:rPr lang="en-US" dirty="0" smtClean="0"/>
              <a:t> in 3</a:t>
            </a:r>
            <a:r>
              <a:rPr lang="en-US" baseline="30000" dirty="0" smtClean="0"/>
              <a:t>rd</a:t>
            </a:r>
            <a:r>
              <a:rPr lang="en-US" dirty="0" smtClean="0"/>
              <a:t> and 4</a:t>
            </a:r>
            <a:r>
              <a:rPr lang="en-US" baseline="30000" dirty="0" smtClean="0"/>
              <a:t>th</a:t>
            </a:r>
            <a:endParaRPr lang="en-US" dirty="0" smtClean="0"/>
          </a:p>
          <a:p>
            <a:r>
              <a:rPr lang="en-US" dirty="0" smtClean="0"/>
              <a:t>§Act </a:t>
            </a:r>
            <a:r>
              <a:rPr lang="en-US" dirty="0" err="1" smtClean="0"/>
              <a:t>Shool</a:t>
            </a:r>
            <a:r>
              <a:rPr lang="en-US" dirty="0" smtClean="0"/>
              <a:t> </a:t>
            </a:r>
            <a:r>
              <a:rPr lang="en-US" strike="sngStrike" dirty="0" smtClean="0"/>
              <a:t>Fag, H</a:t>
            </a:r>
            <a:r>
              <a:rPr lang="en-US" dirty="0" smtClean="0"/>
              <a:t>OMCEI:DOG;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susubmed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famly</a:t>
            </a:r>
            <a:endParaRPr lang="en-US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643" y="3806606"/>
            <a:ext cx="263793" cy="410344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>
            <a:off x="6485810" y="3449815"/>
            <a:ext cx="256184" cy="604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6498168" y="3523843"/>
            <a:ext cx="229047" cy="9228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1819176" y="1814563"/>
            <a:ext cx="702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41.MAINSRET.HCOM:CHANLOR:WWI.VIGINIA.ELKE</a:t>
            </a:r>
            <a:r>
              <a:rPr lang="en-US" strike="sngStrike" dirty="0" smtClean="0"/>
              <a:t>.berney)(a[</a:t>
            </a:r>
            <a:r>
              <a:rPr lang="en-US" strike="sngStrike" dirty="0" err="1" smtClean="0"/>
              <a:t>pel.davison</a:t>
            </a:r>
            <a:r>
              <a:rPr lang="en-US" strike="sngStrike" dirty="0" smtClean="0"/>
              <a:t>)</a:t>
            </a:r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7383440" y="2183895"/>
            <a:ext cx="1785506" cy="25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9553433" y="2116060"/>
            <a:ext cx="17305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She has been shitting </a:t>
            </a:r>
          </a:p>
          <a:p>
            <a:r>
              <a:rPr lang="en-US" sz="800" strike="sngStrike" dirty="0" err="1" smtClean="0"/>
              <a:t>Veryonwer</a:t>
            </a:r>
            <a:r>
              <a:rPr lang="en-US" sz="800" strike="sngStrike" dirty="0" smtClean="0"/>
              <a:t> 41.</a:t>
            </a:r>
            <a:r>
              <a:rPr lang="en-US" dirty="0" smtClean="0"/>
              <a:t>$0. §</a:t>
            </a:r>
            <a:r>
              <a:rPr lang="en-US" dirty="0" err="1" smtClean="0"/>
              <a:t>Tehft</a:t>
            </a:r>
            <a:endParaRPr lang="en-US" dirty="0"/>
          </a:p>
        </p:txBody>
      </p:sp>
      <p:sp>
        <p:nvSpPr>
          <p:cNvPr id="99" name="TextBox 98"/>
          <p:cNvSpPr txBox="1"/>
          <p:nvPr/>
        </p:nvSpPr>
        <p:spPr>
          <a:xfrm>
            <a:off x="9553433" y="2661313"/>
            <a:ext cx="358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MURDER AUSCHWITH ITNERETOWN</a:t>
            </a:r>
            <a:br>
              <a:rPr lang="en-US" dirty="0" smtClean="0"/>
            </a:br>
            <a:r>
              <a:rPr lang="en-US" dirty="0" smtClean="0"/>
              <a:t>CONCORD ( FRANCE) </a:t>
            </a:r>
            <a:r>
              <a:rPr lang="en-US" dirty="0" err="1" smtClean="0"/>
              <a:t>Zinsheim</a:t>
            </a:r>
            <a:endParaRPr lang="en-US" dirty="0"/>
          </a:p>
        </p:txBody>
      </p:sp>
      <p:cxnSp>
        <p:nvCxnSpPr>
          <p:cNvPr id="101" name="Straight Arrow Connector 100"/>
          <p:cNvCxnSpPr>
            <a:stCxn id="99" idx="1"/>
          </p:cNvCxnSpPr>
          <p:nvPr/>
        </p:nvCxnSpPr>
        <p:spPr>
          <a:xfrm flipH="1">
            <a:off x="1714475" y="2984479"/>
            <a:ext cx="7838958" cy="29536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9444645" y="2879557"/>
            <a:ext cx="359464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9664891" y="3030645"/>
            <a:ext cx="27272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628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2920967" y="3027405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05" y="2702267"/>
            <a:ext cx="3267075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6189" y="2026508"/>
            <a:ext cx="132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Pkk</a:t>
            </a:r>
            <a:r>
              <a:rPr lang="en-US" strike="sngStrike" dirty="0" smtClean="0"/>
              <a:t> </a:t>
            </a:r>
            <a:r>
              <a:rPr lang="en-US" dirty="0" smtClean="0"/>
              <a:t>IMPORT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4864" y="2003850"/>
            <a:ext cx="24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rometti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3086189" y="1547336"/>
            <a:ext cx="461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41.HOMCIDI:LUX:VHS:COINTOEN:INTRESTOWN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48870" y="4868562"/>
            <a:ext cx="7562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import FBI:TERROIMS </a:t>
            </a:r>
            <a:r>
              <a:rPr lang="en-US" dirty="0" err="1" smtClean="0"/>
              <a:t>Tuerkish</a:t>
            </a:r>
            <a:r>
              <a:rPr lang="en-US" dirty="0" smtClean="0"/>
              <a:t> 01(41.nonPoceiContentItem(</a:t>
            </a:r>
            <a:r>
              <a:rPr lang="en-US" strike="sngStrike" dirty="0" smtClean="0"/>
              <a:t>airport </a:t>
            </a:r>
            <a:r>
              <a:rPr lang="en-US" strike="sngStrike" dirty="0" err="1" smtClean="0"/>
              <a:t>tuerkey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nonPiceINteruptLofial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8028112" y="1810598"/>
            <a:ext cx="39656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</a:p>
          <a:p>
            <a:endParaRPr lang="en-US" dirty="0"/>
          </a:p>
          <a:p>
            <a:r>
              <a:rPr lang="en-US" strike="sngStrike" dirty="0" err="1" smtClean="0"/>
              <a:t>Istambul</a:t>
            </a:r>
            <a:endParaRPr lang="en-US" strike="sngStrike" dirty="0" smtClean="0"/>
          </a:p>
          <a:p>
            <a:r>
              <a:rPr lang="en-US" dirty="0" smtClean="0"/>
              <a:t>VIGINAI SWORN 41</a:t>
            </a:r>
          </a:p>
          <a:p>
            <a:r>
              <a:rPr lang="en-US" dirty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dier</a:t>
            </a:r>
            <a:r>
              <a:rPr lang="en-US" dirty="0" smtClean="0"/>
              <a:t> </a:t>
            </a:r>
            <a:r>
              <a:rPr lang="en-US" dirty="0" err="1" smtClean="0"/>
              <a:t>zetchser</a:t>
            </a:r>
            <a:r>
              <a:rPr lang="en-US" dirty="0" smtClean="0"/>
              <a:t>, Daimler AG</a:t>
            </a:r>
          </a:p>
          <a:p>
            <a:r>
              <a:rPr lang="en-US" dirty="0" smtClean="0"/>
              <a:t>Baden </a:t>
            </a:r>
            <a:r>
              <a:rPr lang="en-US" dirty="0" err="1" smtClean="0"/>
              <a:t>mainhofer</a:t>
            </a:r>
            <a:r>
              <a:rPr lang="en-US" dirty="0" smtClean="0"/>
              <a:t> </a:t>
            </a:r>
            <a:r>
              <a:rPr lang="en-US" dirty="0" err="1" smtClean="0"/>
              <a:t>complet</a:t>
            </a:r>
            <a:r>
              <a:rPr lang="en-US" dirty="0" smtClean="0"/>
              <a:t> – KING.TIMER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86189" y="1331426"/>
            <a:ext cx="6757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CHECKPINT CHARLIE.INTERNATIONL(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roth.ibm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damiler</a:t>
            </a:r>
            <a:r>
              <a:rPr lang="en-US" sz="800" strike="sngStrike" dirty="0" smtClean="0"/>
              <a:t> to port BLACK, add </a:t>
            </a:r>
            <a:r>
              <a:rPr lang="en-US" sz="800" strike="sngStrike" dirty="0" err="1" smtClean="0"/>
              <a:t>stck</a:t>
            </a:r>
            <a:r>
              <a:rPr lang="en-US" sz="800" strike="sngStrike" dirty="0" smtClean="0"/>
              <a:t> BLACK </a:t>
            </a:r>
            <a:r>
              <a:rPr lang="en-US" sz="800" strike="sngStrike" dirty="0" err="1" smtClean="0"/>
              <a:t>tuerkish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pkk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agg</a:t>
            </a:r>
            <a:r>
              <a:rPr lang="en-US" sz="800" strike="sngStrike" dirty="0" smtClean="0"/>
              <a:t>, al </a:t>
            </a:r>
            <a:r>
              <a:rPr lang="en-US" sz="800" strike="sngStrike" dirty="0" err="1" smtClean="0"/>
              <a:t>kaida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9" name="Cube 38"/>
          <p:cNvSpPr/>
          <p:nvPr/>
        </p:nvSpPr>
        <p:spPr>
          <a:xfrm>
            <a:off x="532661" y="3253946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40" name="Cube 39"/>
          <p:cNvSpPr/>
          <p:nvPr/>
        </p:nvSpPr>
        <p:spPr>
          <a:xfrm>
            <a:off x="532661" y="4328983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2360141" y="3564923"/>
            <a:ext cx="23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Phil(Kimber).PREA.187</a:t>
            </a:r>
            <a:endParaRPr lang="en-US" dirty="0"/>
          </a:p>
        </p:txBody>
      </p:sp>
      <p:sp>
        <p:nvSpPr>
          <p:cNvPr id="41" name="Cube 40"/>
          <p:cNvSpPr/>
          <p:nvPr/>
        </p:nvSpPr>
        <p:spPr>
          <a:xfrm>
            <a:off x="484960" y="53048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725595" y="2286684"/>
            <a:ext cx="1359244" cy="5892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FBI:WMD</a:t>
            </a:r>
          </a:p>
          <a:p>
            <a:pPr algn="ctr"/>
            <a:r>
              <a:rPr lang="en-US" strike="sngStrike" dirty="0" smtClean="0">
                <a:solidFill>
                  <a:schemeClr val="bg1"/>
                </a:solidFill>
              </a:rPr>
              <a:t>kit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5595" y="1732002"/>
            <a:ext cx="5851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ATOMCTIMER</a:t>
            </a:r>
            <a:r>
              <a:rPr lang="en-US" strike="sngStrike" dirty="0" smtClean="0"/>
              <a:t>(KING.AIRPORT.NORMAT)Handball[], </a:t>
            </a:r>
            <a:r>
              <a:rPr lang="en-US" strike="sngStrike" dirty="0" err="1" smtClean="0"/>
              <a:t>Vollball</a:t>
            </a:r>
            <a:r>
              <a:rPr lang="en-US" strike="sngStrike" dirty="0" smtClean="0"/>
              <a:t>[]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99" y="1851197"/>
            <a:ext cx="8886825" cy="50006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489" y="1296924"/>
            <a:ext cx="3549112" cy="281675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120184" y="3253946"/>
            <a:ext cx="146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NEVADA, USA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428" y="5947130"/>
            <a:ext cx="2536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41.nonPoceiContetnItem( </a:t>
            </a:r>
            <a:r>
              <a:rPr lang="en-US" sz="800" strike="sngStrike" dirty="0" smtClean="0"/>
              <a:t>bead </a:t>
            </a:r>
            <a:r>
              <a:rPr lang="en-US" sz="800" strike="sngStrike" dirty="0" err="1" smtClean="0"/>
              <a:t>stanfor</a:t>
            </a:r>
            <a:r>
              <a:rPr lang="en-US" sz="800" strike="sngStrike" dirty="0" smtClean="0"/>
              <a:t> cooker </a:t>
            </a:r>
            <a:r>
              <a:rPr lang="en-US" sz="800" strike="sngStrike" dirty="0" err="1" smtClean="0"/>
              <a:t>amchein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3" name="TextBox 22"/>
          <p:cNvSpPr txBox="1"/>
          <p:nvPr/>
        </p:nvSpPr>
        <p:spPr>
          <a:xfrm>
            <a:off x="8452022" y="373174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3" idx="2"/>
          </p:cNvCxnSpPr>
          <p:nvPr/>
        </p:nvCxnSpPr>
        <p:spPr>
          <a:xfrm flipV="1">
            <a:off x="8666183" y="2875946"/>
            <a:ext cx="1177112" cy="12251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831" y="4058035"/>
            <a:ext cx="677638" cy="441196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8268798" y="3968300"/>
            <a:ext cx="1590803" cy="65905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1422130" y="4518737"/>
            <a:ext cx="8980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</a:t>
            </a:r>
          </a:p>
          <a:p>
            <a:r>
              <a:rPr lang="en-US" strike="sngStrike" dirty="0" smtClean="0"/>
              <a:t>JOEHPE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5250626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359" y="1538430"/>
            <a:ext cx="4806641" cy="271491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998794" y="2059207"/>
            <a:ext cx="3571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ATOMBOMB:FBI:KIDNAPPING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gohoeh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mika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4667534" y="1651379"/>
            <a:ext cx="2242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HOMCE:PETER (PUAL)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3125337" y="2467035"/>
            <a:ext cx="1542197" cy="129974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OMAHA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642945" y="2983673"/>
            <a:ext cx="3130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ATOMBOMB(	</a:t>
            </a:r>
            <a:r>
              <a:rPr lang="en-US" strike="sngStrike" dirty="0" smtClean="0"/>
              <a:t>	</a:t>
            </a:r>
            <a:r>
              <a:rPr lang="en-US" dirty="0" smtClean="0"/>
              <a:t>  )</a:t>
            </a:r>
          </a:p>
          <a:p>
            <a:r>
              <a:rPr lang="en-US" sz="800" strike="sngStrike" dirty="0" smtClean="0"/>
              <a:t>C5.ghcoheo(</a:t>
            </a:r>
            <a:r>
              <a:rPr lang="en-US" sz="800" strike="sngStrike" dirty="0" err="1" smtClean="0"/>
              <a:t>nuckcracker,danin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nucher</a:t>
            </a:r>
            <a:r>
              <a:rPr lang="en-US" sz="800" strike="sngStrike" dirty="0" smtClean="0"/>
              <a:t> mihceal0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-30254" y="4397113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endCxn id="11" idx="3"/>
          </p:cNvCxnSpPr>
          <p:nvPr/>
        </p:nvCxnSpPr>
        <p:spPr>
          <a:xfrm>
            <a:off x="105670" y="4749294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-37329" y="4102505"/>
            <a:ext cx="21804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Other: 41.</a:t>
            </a:r>
            <a:r>
              <a:rPr lang="en-US" sz="800" b="1" dirty="0" smtClean="0"/>
              <a:t>STATE</a:t>
            </a:r>
            <a:r>
              <a:rPr lang="en-US" sz="800" b="1" strike="sngStrike" dirty="0" smtClean="0"/>
              <a:t>: (un)</a:t>
            </a:r>
            <a:r>
              <a:rPr lang="en-US" sz="800" strike="sngStrike" dirty="0" err="1" smtClean="0"/>
              <a:t>known</a:t>
            </a:r>
            <a:r>
              <a:rPr lang="en-US" sz="800" dirty="0" err="1" smtClean="0"/>
              <a:t>.nonPolitTRXlgoical</a:t>
            </a:r>
            <a:endParaRPr lang="en-US" sz="800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71749" y="3306838"/>
            <a:ext cx="7451678" cy="2630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625468" y="5568287"/>
            <a:ext cx="717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Jenny</a:t>
            </a:r>
            <a:endParaRPr lang="en-US" strike="sngStrike" dirty="0"/>
          </a:p>
        </p:txBody>
      </p:sp>
      <p:sp>
        <p:nvSpPr>
          <p:cNvPr id="18" name="TextBox 17"/>
          <p:cNvSpPr txBox="1"/>
          <p:nvPr/>
        </p:nvSpPr>
        <p:spPr>
          <a:xfrm>
            <a:off x="3671248" y="3953169"/>
            <a:ext cx="1366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128515" y="4676244"/>
            <a:ext cx="1655928" cy="49389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SALES.TRUCK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108698" y="4998880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Jenny Gump</a:t>
            </a:r>
            <a:endParaRPr lang="en-US" sz="800" strike="sngStrike" dirty="0"/>
          </a:p>
        </p:txBody>
      </p:sp>
      <p:sp>
        <p:nvSpPr>
          <p:cNvPr id="22" name="Rectangle 21"/>
          <p:cNvSpPr/>
          <p:nvPr/>
        </p:nvSpPr>
        <p:spPr>
          <a:xfrm>
            <a:off x="4237396" y="1233700"/>
            <a:ext cx="33547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/>
              <a:t>IMPORT.VIRGINIA</a:t>
            </a:r>
            <a:r>
              <a:rPr lang="en-US" sz="2400" b="1" strike="sngStrike" dirty="0" smtClean="0"/>
              <a:t>.JENNY</a:t>
            </a:r>
            <a:endParaRPr lang="en-US" sz="2400" b="1" strike="sngStrike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294094" y="1538430"/>
            <a:ext cx="4565810" cy="1768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3998794" y="1690830"/>
            <a:ext cx="3447700" cy="12638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95020" y="2254892"/>
            <a:ext cx="429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JFK(BERLIN,FEDERL VP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kuntcracker</a:t>
            </a:r>
            <a:r>
              <a:rPr lang="en-US" strike="sngStrike" dirty="0" smtClean="0"/>
              <a:t>)</a:t>
            </a:r>
            <a:r>
              <a:rPr lang="en-US" dirty="0" smtClean="0"/>
              <a:t>)(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536389" y="1792296"/>
            <a:ext cx="1032967" cy="54490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956479" y="5936870"/>
            <a:ext cx="2337615" cy="7641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[x]no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6440289" y="6301002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6440289" y="6471360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899257" y="5617714"/>
            <a:ext cx="2561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IMPORT.VIRGINIA</a:t>
            </a:r>
            <a:r>
              <a:rPr lang="en-US" b="1" strike="sngStrike" dirty="0"/>
              <a:t>.JENNY</a:t>
            </a:r>
            <a:endParaRPr lang="en-US" b="1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7997588" y="5987046"/>
            <a:ext cx="13163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Ghcheo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gump,mcihal</a:t>
            </a:r>
            <a:r>
              <a:rPr lang="en-US" sz="800" strike="sngStrike" dirty="0" smtClean="0"/>
              <a:t>).calls</a:t>
            </a:r>
          </a:p>
          <a:p>
            <a:r>
              <a:rPr lang="en-US" sz="800" strike="sngStrike" dirty="0" smtClean="0"/>
              <a:t>I am with jenny at library</a:t>
            </a:r>
            <a:endParaRPr lang="en-US" sz="800" strike="sngStrike" dirty="0"/>
          </a:p>
        </p:txBody>
      </p:sp>
      <p:sp>
        <p:nvSpPr>
          <p:cNvPr id="34" name="Oval 33"/>
          <p:cNvSpPr/>
          <p:nvPr/>
        </p:nvSpPr>
        <p:spPr>
          <a:xfrm>
            <a:off x="6731324" y="6235084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691751" y="6407102"/>
            <a:ext cx="336846" cy="160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endCxn id="34" idx="7"/>
          </p:cNvCxnSpPr>
          <p:nvPr/>
        </p:nvCxnSpPr>
        <p:spPr>
          <a:xfrm flipH="1" flipV="1">
            <a:off x="6862647" y="6263059"/>
            <a:ext cx="22531" cy="39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endCxn id="30" idx="1"/>
          </p:cNvCxnSpPr>
          <p:nvPr/>
        </p:nvCxnSpPr>
        <p:spPr>
          <a:xfrm flipH="1" flipV="1">
            <a:off x="6462820" y="6328977"/>
            <a:ext cx="268504" cy="372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7596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170678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1700" y="2402549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585270" y="3035813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60786" y="3398274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2" name="TextBox 1"/>
          <p:cNvSpPr txBox="1"/>
          <p:nvPr/>
        </p:nvSpPr>
        <p:spPr>
          <a:xfrm>
            <a:off x="5125849" y="1336227"/>
            <a:ext cx="32725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COLEIN POWLE</a:t>
            </a:r>
            <a:br>
              <a:rPr lang="en-US" dirty="0" smtClean="0"/>
            </a:br>
            <a:r>
              <a:rPr lang="en-US" dirty="0" smtClean="0"/>
              <a:t>HOCME:JEUSE:HOMECIDE:PETER</a:t>
            </a:r>
          </a:p>
          <a:p>
            <a:r>
              <a:rPr lang="en-US" dirty="0" smtClean="0"/>
              <a:t>SQ.COLMEAN:AIRBASE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702109" y="4136937"/>
            <a:ext cx="1767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Thomas-is-dieter</a:t>
            </a:r>
            <a:endParaRPr lang="en-US" strike="sngStrike" dirty="0"/>
          </a:p>
        </p:txBody>
      </p:sp>
      <p:sp>
        <p:nvSpPr>
          <p:cNvPr id="8" name="Rectangle 7"/>
          <p:cNvSpPr/>
          <p:nvPr/>
        </p:nvSpPr>
        <p:spPr>
          <a:xfrm>
            <a:off x="9266830" y="4104349"/>
            <a:ext cx="1828800" cy="10954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266830" y="4104349"/>
            <a:ext cx="586854" cy="1095448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816454" y="3398274"/>
            <a:ext cx="109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Beer cans</a:t>
            </a:r>
            <a:endParaRPr lang="en-US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8544948" y="2311773"/>
            <a:ext cx="327256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HOCME:JEUSE:HOMECIDE:PETER</a:t>
            </a:r>
          </a:p>
          <a:p>
            <a:r>
              <a:rPr 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PAUL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Oval 52"/>
          <p:cNvSpPr/>
          <p:nvPr/>
        </p:nvSpPr>
        <p:spPr>
          <a:xfrm>
            <a:off x="6731324" y="6235084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6691751" y="6407102"/>
            <a:ext cx="336846" cy="1600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/>
          <p:cNvCxnSpPr>
            <a:endCxn id="53" idx="7"/>
          </p:cNvCxnSpPr>
          <p:nvPr/>
        </p:nvCxnSpPr>
        <p:spPr>
          <a:xfrm flipH="1" flipV="1">
            <a:off x="6862647" y="6263059"/>
            <a:ext cx="22531" cy="399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 flipV="1">
            <a:off x="6462820" y="6328977"/>
            <a:ext cx="268504" cy="372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9242" y="3398274"/>
            <a:ext cx="6098401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FBI:KIDNAPPIGN</a:t>
            </a:r>
          </a:p>
          <a:p>
            <a:r>
              <a:rPr lang="en-US" dirty="0" smtClean="0"/>
              <a:t>ATOMBOMB(</a:t>
            </a:r>
            <a:r>
              <a:rPr lang="en-US" strike="sngStrike" dirty="0" smtClean="0"/>
              <a:t>c5).</a:t>
            </a:r>
            <a:r>
              <a:rPr lang="en-US" dirty="0" smtClean="0"/>
              <a:t>Onsite: </a:t>
            </a:r>
            <a:r>
              <a:rPr lang="en-US" dirty="0" err="1" smtClean="0"/>
              <a:t>ghcheo</a:t>
            </a:r>
            <a:r>
              <a:rPr lang="en-US" dirty="0" smtClean="0"/>
              <a:t>(</a:t>
            </a:r>
            <a:r>
              <a:rPr lang="en-US" dirty="0" err="1" smtClean="0"/>
              <a:t>micka,PETAGON</a:t>
            </a:r>
            <a:r>
              <a:rPr lang="en-US" dirty="0" smtClean="0"/>
              <a:t> </a:t>
            </a:r>
            <a:r>
              <a:rPr lang="en-US" dirty="0" err="1" smtClean="0"/>
              <a:t>Kindergarner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2019 0.1 FORT MYERS(</a:t>
            </a:r>
            <a:r>
              <a:rPr lang="en-US" strike="sngStrike" dirty="0" err="1" smtClean="0"/>
              <a:t>airpert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italie</a:t>
            </a:r>
            <a:r>
              <a:rPr lang="en-US" strike="sngStrike" dirty="0" smtClean="0"/>
              <a:t> C4 gateway</a:t>
            </a:r>
            <a:r>
              <a:rPr lang="en-US" dirty="0" smtClean="0"/>
              <a:t>)</a:t>
            </a:r>
          </a:p>
          <a:p>
            <a:r>
              <a:rPr lang="en-US" sz="6000" b="1" dirty="0"/>
              <a:t>3</a:t>
            </a:r>
            <a:r>
              <a:rPr lang="en-US" sz="6000" b="1" dirty="0" smtClean="0"/>
              <a:t>5 YEARS</a:t>
            </a:r>
            <a:endParaRPr lang="en-US" sz="6000" b="1" dirty="0"/>
          </a:p>
        </p:txBody>
      </p:sp>
      <p:sp>
        <p:nvSpPr>
          <p:cNvPr id="58" name="Oval 57"/>
          <p:cNvSpPr/>
          <p:nvPr/>
        </p:nvSpPr>
        <p:spPr>
          <a:xfrm>
            <a:off x="6592689" y="6453402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6592689" y="6623760"/>
            <a:ext cx="153854" cy="1910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6454860" y="4719430"/>
            <a:ext cx="798394" cy="561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6332691" y="4979020"/>
            <a:ext cx="707417" cy="853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6731324" y="5117091"/>
            <a:ext cx="99572" cy="66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/>
          <p:cNvSpPr/>
          <p:nvPr/>
        </p:nvSpPr>
        <p:spPr>
          <a:xfrm>
            <a:off x="7302912" y="4719430"/>
            <a:ext cx="798394" cy="561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7409287" y="5249038"/>
            <a:ext cx="798394" cy="561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8207681" y="3924300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Mo</a:t>
            </a:r>
            <a:r>
              <a:rPr lang="en-US" dirty="0" smtClean="0"/>
              <a:t> FDEARL VP(</a:t>
            </a:r>
            <a:r>
              <a:rPr lang="en-US" strike="sngStrike" dirty="0" err="1" smtClean="0"/>
              <a:t>smit,adms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253254" y="4321603"/>
            <a:ext cx="36111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PEOGN (</a:t>
            </a:r>
            <a:r>
              <a:rPr lang="en-US" dirty="0" err="1" smtClean="0"/>
              <a:t>omamah</a:t>
            </a:r>
            <a:r>
              <a:rPr lang="en-US" dirty="0" smtClean="0"/>
              <a:t>)</a:t>
            </a:r>
          </a:p>
          <a:p>
            <a:r>
              <a:rPr lang="en-US" dirty="0" smtClean="0"/>
              <a:t>ATOMBOMB(</a:t>
            </a:r>
            <a:r>
              <a:rPr lang="en-US" strike="sngStrike" dirty="0" smtClean="0"/>
              <a:t>c4,ghcoeh(</a:t>
            </a:r>
            <a:r>
              <a:rPr lang="en-US" strike="sngStrike" dirty="0" err="1" smtClean="0"/>
              <a:t>nuckcraker</a:t>
            </a:r>
            <a:r>
              <a:rPr lang="en-US" strike="sngStrike" dirty="0" smtClean="0"/>
              <a:t>)</a:t>
            </a:r>
            <a:r>
              <a:rPr lang="en-US" dirty="0" smtClean="0"/>
              <a:t>)</a:t>
            </a:r>
          </a:p>
          <a:p>
            <a:r>
              <a:rPr lang="en-US" dirty="0" smtClean="0"/>
              <a:t>CIVIL CODE.MLK(HOMCEI:MAYR:SF)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110519" y="4448755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Omamah</a:t>
            </a:r>
            <a:r>
              <a:rPr lang="en-US" dirty="0" smtClean="0"/>
              <a:t>, Lovey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4711700" y="4719430"/>
            <a:ext cx="1268186" cy="111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209143" y="5741485"/>
            <a:ext cx="486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Tehft</a:t>
            </a:r>
            <a:r>
              <a:rPr lang="en-US" dirty="0" smtClean="0"/>
              <a:t>: </a:t>
            </a:r>
            <a:r>
              <a:rPr lang="en-US" strike="sngStrike" dirty="0" err="1" smtClean="0"/>
              <a:t>roth.ibmd.miler</a:t>
            </a:r>
            <a:r>
              <a:rPr lang="en-US" strike="sngStrike" dirty="0" smtClean="0"/>
              <a:t>.(monopoly)</a:t>
            </a:r>
            <a:r>
              <a:rPr lang="en-US" strike="sngStrike" dirty="0" err="1" smtClean="0"/>
              <a:t>hosues.omaha</a:t>
            </a:r>
            <a:endParaRPr lang="en-US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5345793" y="5529908"/>
            <a:ext cx="75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Buffet</a:t>
            </a:r>
            <a:endParaRPr lang="en-US" strike="sngStrike" dirty="0"/>
          </a:p>
        </p:txBody>
      </p:sp>
      <p:sp>
        <p:nvSpPr>
          <p:cNvPr id="38" name="Rectangle 37"/>
          <p:cNvSpPr/>
          <p:nvPr/>
        </p:nvSpPr>
        <p:spPr>
          <a:xfrm>
            <a:off x="1327938" y="1824000"/>
            <a:ext cx="3442458" cy="171421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41.BLACK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1131436" y="1331908"/>
            <a:ext cx="427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CPVA.AVAIBLITY.nonPocieMotnrioingLgoical</a:t>
            </a:r>
            <a:endParaRPr lang="en-US" dirty="0"/>
          </a:p>
        </p:txBody>
      </p:sp>
      <p:cxnSp>
        <p:nvCxnSpPr>
          <p:cNvPr id="70" name="Straight Arrow Connector 69"/>
          <p:cNvCxnSpPr>
            <a:endCxn id="39" idx="3"/>
          </p:cNvCxnSpPr>
          <p:nvPr/>
        </p:nvCxnSpPr>
        <p:spPr>
          <a:xfrm flipV="1">
            <a:off x="4927123" y="1516574"/>
            <a:ext cx="477342" cy="3962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0" y="5437575"/>
            <a:ext cx="42945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</a:t>
            </a:r>
            <a:r>
              <a:rPr lang="en-US" dirty="0" smtClean="0"/>
              <a:t> Rice </a:t>
            </a:r>
          </a:p>
          <a:p>
            <a:endParaRPr lang="en-US" dirty="0"/>
          </a:p>
          <a:p>
            <a:r>
              <a:rPr lang="en-US" strike="sngStrike" dirty="0" smtClean="0"/>
              <a:t>Father </a:t>
            </a:r>
            <a:r>
              <a:rPr lang="en-US" dirty="0" smtClean="0"/>
              <a:t>Georg Bush, </a:t>
            </a:r>
            <a:r>
              <a:rPr lang="en-US" strike="sngStrike" dirty="0" err="1" smtClean="0"/>
              <a:t>machinura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chaida</a:t>
            </a:r>
            <a:r>
              <a:rPr lang="en-US" strike="sngStrike" dirty="0" smtClean="0"/>
              <a:t> </a:t>
            </a:r>
            <a:r>
              <a:rPr lang="en-US" dirty="0" smtClean="0"/>
              <a:t>9-1-1 </a:t>
            </a:r>
          </a:p>
          <a:p>
            <a:r>
              <a:rPr lang="en-US" dirty="0" smtClean="0"/>
              <a:t>JFK(</a:t>
            </a:r>
            <a:r>
              <a:rPr lang="en-US" strike="sngStrike" dirty="0" smtClean="0"/>
              <a:t>valley view)</a:t>
            </a:r>
          </a:p>
          <a:p>
            <a:r>
              <a:rPr lang="en-US" dirty="0" smtClean="0"/>
              <a:t>CVIL CODE.41.</a:t>
            </a:r>
            <a:r>
              <a:rPr lang="en-US" strike="sngStrike" dirty="0" smtClean="0"/>
              <a:t>toock[]</a:t>
            </a:r>
            <a:endParaRPr lang="en-US" strike="sngStrike" dirty="0"/>
          </a:p>
        </p:txBody>
      </p:sp>
      <p:sp>
        <p:nvSpPr>
          <p:cNvPr id="72" name="Rectangle 71"/>
          <p:cNvSpPr/>
          <p:nvPr/>
        </p:nvSpPr>
        <p:spPr>
          <a:xfrm>
            <a:off x="101755" y="5141996"/>
            <a:ext cx="4273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CPVA.AVAIBLITY.nonPocieMotnrioingLgoical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-16635" y="1516574"/>
            <a:ext cx="244009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HOMCEI:CHANLER</a:t>
            </a:r>
          </a:p>
          <a:p>
            <a:r>
              <a:rPr lang="en-US" sz="800" strike="sngStrike" dirty="0" smtClean="0"/>
              <a:t>Yesterday spy </a:t>
            </a:r>
            <a:r>
              <a:rPr lang="en-US" sz="800" strike="sngStrike" dirty="0" err="1" smtClean="0"/>
              <a:t>ricado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9072269" y="1331908"/>
            <a:ext cx="298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</a:t>
            </a:r>
            <a:endParaRPr lang="en-US" dirty="0" smtClean="0"/>
          </a:p>
          <a:p>
            <a:r>
              <a:rPr lang="en-US" dirty="0" smtClean="0"/>
              <a:t>  - </a:t>
            </a:r>
            <a:r>
              <a:rPr lang="en-US" dirty="0" err="1" smtClean="0"/>
              <a:t>Powek</a:t>
            </a:r>
            <a:r>
              <a:rPr lang="en-US" dirty="0" smtClean="0"/>
              <a:t>, </a:t>
            </a:r>
            <a:r>
              <a:rPr lang="en-US" dirty="0" err="1" smtClean="0"/>
              <a:t>Rice,Bush,Rumsfeld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377371" y="3398274"/>
            <a:ext cx="950567" cy="73866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soul</a:t>
            </a:r>
            <a:endParaRPr lang="en-US" strike="sngStrike" dirty="0"/>
          </a:p>
        </p:txBody>
      </p:sp>
      <p:sp>
        <p:nvSpPr>
          <p:cNvPr id="76" name="Rectangle 75"/>
          <p:cNvSpPr/>
          <p:nvPr/>
        </p:nvSpPr>
        <p:spPr>
          <a:xfrm>
            <a:off x="373940" y="3253449"/>
            <a:ext cx="953998" cy="19849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 smtClean="0"/>
              <a:t>nuckcraJFK</a:t>
            </a:r>
            <a:r>
              <a:rPr lang="en-US" sz="900" dirty="0" smtClean="0"/>
              <a:t>(</a:t>
            </a:r>
            <a:r>
              <a:rPr lang="en-US" sz="900" dirty="0" err="1" smtClean="0"/>
              <a:t>ker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78" name="Straight Arrow Connector 77"/>
          <p:cNvCxnSpPr/>
          <p:nvPr/>
        </p:nvCxnSpPr>
        <p:spPr>
          <a:xfrm>
            <a:off x="1131436" y="3767605"/>
            <a:ext cx="15101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9827520" y="5961632"/>
            <a:ext cx="707417" cy="853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0306594" y="3032151"/>
            <a:ext cx="528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fest</a:t>
            </a:r>
            <a:endParaRPr lang="en-US" strike="sngStrike" dirty="0"/>
          </a:p>
        </p:txBody>
      </p:sp>
      <p:sp>
        <p:nvSpPr>
          <p:cNvPr id="43" name="Oval 42"/>
          <p:cNvSpPr/>
          <p:nvPr/>
        </p:nvSpPr>
        <p:spPr>
          <a:xfrm>
            <a:off x="9850229" y="5354098"/>
            <a:ext cx="707417" cy="853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Blond/</a:t>
            </a:r>
            <a:r>
              <a:rPr lang="en-US" dirty="0" err="1" smtClean="0"/>
              <a:t>vgge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864371" y="5832170"/>
            <a:ext cx="4267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Horse dick</a:t>
            </a:r>
          </a:p>
          <a:p>
            <a:r>
              <a:rPr lang="en-US" dirty="0" smtClean="0"/>
              <a:t>IPX </a:t>
            </a:r>
            <a:r>
              <a:rPr lang="en-US" strike="sngStrike" dirty="0" err="1" smtClean="0"/>
              <a:t>roth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rogh</a:t>
            </a:r>
            <a:r>
              <a:rPr lang="en-US" strike="sngStrike" dirty="0" smtClean="0"/>
              <a:t>/jobs/jobs/</a:t>
            </a:r>
            <a:r>
              <a:rPr lang="en-US" strike="sngStrike" dirty="0" err="1" smtClean="0"/>
              <a:t>meies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meis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mriers</a:t>
            </a:r>
            <a:endParaRPr lang="en-US" strike="sngStrike" dirty="0" smtClean="0"/>
          </a:p>
          <a:p>
            <a:r>
              <a:rPr lang="en-US" dirty="0" err="1" smtClean="0"/>
              <a:t>MARRY</a:t>
            </a:r>
            <a:r>
              <a:rPr lang="en-US" strike="sngStrike" dirty="0" err="1" smtClean="0"/>
              <a:t>.marriage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thoams</a:t>
            </a:r>
            <a:r>
              <a:rPr lang="en-US" strike="sngStrike" dirty="0" smtClean="0"/>
              <a:t>-is-dieter parent</a:t>
            </a:r>
            <a:endParaRPr lang="en-US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10714817" y="5314005"/>
            <a:ext cx="174522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Guy get </a:t>
            </a:r>
            <a:r>
              <a:rPr lang="en-US" sz="800" dirty="0" err="1" smtClean="0"/>
              <a:t>durn</a:t>
            </a:r>
            <a:r>
              <a:rPr lang="en-US" sz="800" dirty="0" smtClean="0"/>
              <a:t> on whisky at </a:t>
            </a:r>
            <a:r>
              <a:rPr lang="en-US" sz="800" dirty="0" err="1" smtClean="0"/>
              <a:t>marria</a:t>
            </a:r>
            <a:endParaRPr lang="en-US" sz="800" dirty="0" smtClean="0"/>
          </a:p>
          <a:p>
            <a:r>
              <a:rPr lang="en-US" sz="800" dirty="0" smtClean="0"/>
              <a:t>Is </a:t>
            </a:r>
            <a:r>
              <a:rPr lang="en-US" sz="800" dirty="0" err="1" smtClean="0"/>
              <a:t>noice</a:t>
            </a:r>
            <a:r>
              <a:rPr lang="en-US" sz="800" dirty="0" smtClean="0"/>
              <a:t>, hides, HORSE DICKE </a:t>
            </a:r>
            <a:r>
              <a:rPr lang="en-US" dirty="0" smtClean="0"/>
              <a:t>.IPX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043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297" y="1464961"/>
            <a:ext cx="1383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‘Bad Words”</a:t>
            </a:r>
            <a:endParaRPr lang="en-US" b="1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42" y="2207461"/>
            <a:ext cx="2857500" cy="160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42" y="4014422"/>
            <a:ext cx="3004161" cy="157968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314832" y="2207461"/>
            <a:ext cx="4048898" cy="1375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" y="2925043"/>
            <a:ext cx="1905000" cy="1905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83" y="2790825"/>
            <a:ext cx="113347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712" y="1966506"/>
            <a:ext cx="659418" cy="65941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698504" y="1569778"/>
            <a:ext cx="172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§Bystander)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35924" y="2790825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83611" y="1742304"/>
            <a:ext cx="2162432" cy="2272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04" y="1842722"/>
            <a:ext cx="533400" cy="5334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644903" y="1834293"/>
            <a:ext cx="2139854" cy="956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sexton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03" y="2376122"/>
            <a:ext cx="677638" cy="44119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743186" y="1966506"/>
            <a:ext cx="1041571" cy="9496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32414" y="164220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Joesphe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6976903" y="3694670"/>
            <a:ext cx="247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you rice ( </a:t>
            </a:r>
            <a:r>
              <a:rPr lang="en-US" strike="sngStrike" dirty="0" err="1" smtClean="0"/>
              <a:t>gablesl</a:t>
            </a:r>
            <a:r>
              <a:rPr lang="en-US" strike="sngStrike" dirty="0" smtClean="0"/>
              <a:t>[0</a:t>
            </a:r>
            <a:r>
              <a:rPr lang="en-US" dirty="0" smtClean="0"/>
              <a:t>])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347619" y="3994657"/>
            <a:ext cx="2261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Uang</a:t>
            </a:r>
            <a:r>
              <a:rPr lang="en-US" strike="sngStrike" dirty="0" smtClean="0"/>
              <a:t>/gable</a:t>
            </a:r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3" idx="3"/>
          </p:cNvCxnSpPr>
          <p:nvPr/>
        </p:nvCxnSpPr>
        <p:spPr>
          <a:xfrm>
            <a:off x="135924" y="60849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984520" y="1877554"/>
            <a:ext cx="1624385" cy="7483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219038" y="218533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(Visa </a:t>
            </a:r>
            <a:r>
              <a:rPr lang="en-US" sz="800" strike="sngStrike" dirty="0" err="1" smtClean="0"/>
              <a:t>scotfitspatrgerialk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288324" y="2943225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26200" y="2947679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7797" y="3249326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0197" y="3401726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806025" y="1359472"/>
            <a:ext cx="3670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nonPocieAresttXML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JOEPHSE.parent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HOM:KYRSTAL(step)  </a:t>
            </a:r>
          </a:p>
          <a:p>
            <a:r>
              <a:rPr lang="en-US" dirty="0" smtClean="0"/>
              <a:t>MATHERW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83" y="4922259"/>
            <a:ext cx="527292" cy="52729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131643" y="4803220"/>
            <a:ext cx="1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9389189" y="4650820"/>
            <a:ext cx="767355" cy="943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5" y="4301253"/>
            <a:ext cx="533400" cy="5334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9676587" y="4321018"/>
            <a:ext cx="767355" cy="943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015619" y="4344364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IMPORT </a:t>
            </a:r>
            <a:r>
              <a:rPr lang="en-US" dirty="0" err="1" smtClean="0"/>
              <a:t>CPVA.p</a:t>
            </a:r>
            <a:r>
              <a:rPr lang="en-US" strike="sngStrike" dirty="0" err="1" smtClean="0"/>
              <a:t>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philis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623297" y="3007561"/>
            <a:ext cx="1750098" cy="57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/>
          <p:cNvSpPr/>
          <p:nvPr/>
        </p:nvSpPr>
        <p:spPr>
          <a:xfrm>
            <a:off x="135462" y="1493299"/>
            <a:ext cx="1415259" cy="197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935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71" y="1536467"/>
            <a:ext cx="1194167" cy="119416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3" idx="3"/>
          </p:cNvCxnSpPr>
          <p:nvPr/>
        </p:nvCxnSpPr>
        <p:spPr>
          <a:xfrm>
            <a:off x="135924" y="60849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66" name="Cube 65"/>
          <p:cNvSpPr/>
          <p:nvPr/>
        </p:nvSpPr>
        <p:spPr>
          <a:xfrm>
            <a:off x="135462" y="1493299"/>
            <a:ext cx="1415259" cy="197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75" y="2457558"/>
            <a:ext cx="1352550" cy="1905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09675" y="1619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2040" y="1842722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 </a:t>
            </a:r>
            <a:r>
              <a:rPr lang="en-US" dirty="0" err="1" smtClean="0"/>
              <a:t>polizei</a:t>
            </a:r>
            <a:r>
              <a:rPr lang="en-US" dirty="0" smtClean="0"/>
              <a:t> </a:t>
            </a:r>
            <a:r>
              <a:rPr lang="en-US" dirty="0" err="1" smtClean="0"/>
              <a:t>razzia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dieter </a:t>
            </a:r>
            <a:r>
              <a:rPr lang="en-US" dirty="0" err="1" smtClean="0"/>
              <a:t>zetsche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127157" y="2376122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360190" y="2277268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be 49"/>
          <p:cNvSpPr/>
          <p:nvPr/>
        </p:nvSpPr>
        <p:spPr>
          <a:xfrm>
            <a:off x="2187802" y="2474505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51" name="Cube 50"/>
          <p:cNvSpPr/>
          <p:nvPr/>
        </p:nvSpPr>
        <p:spPr>
          <a:xfrm>
            <a:off x="2187802" y="3549542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59" name="Cube 58"/>
          <p:cNvSpPr/>
          <p:nvPr/>
        </p:nvSpPr>
        <p:spPr>
          <a:xfrm>
            <a:off x="2140101" y="4525388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6310810" y="2706409"/>
            <a:ext cx="5510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nonPolciIstambul</a:t>
            </a:r>
            <a:endParaRPr lang="en-US" dirty="0" smtClean="0"/>
          </a:p>
          <a:p>
            <a:r>
              <a:rPr lang="en-US" strike="sngStrike" dirty="0" err="1" smtClean="0"/>
              <a:t>asseumed</a:t>
            </a:r>
            <a:r>
              <a:rPr lang="en-US" strike="sngStrike" dirty="0" smtClean="0"/>
              <a:t>: </a:t>
            </a:r>
            <a:r>
              <a:rPr lang="en-US" dirty="0" smtClean="0"/>
              <a:t>9-1-1 New York, New York ,</a:t>
            </a:r>
            <a:r>
              <a:rPr lang="en-US" strike="sngStrike" dirty="0" smtClean="0"/>
              <a:t>Regus</a:t>
            </a:r>
            <a:r>
              <a:rPr lang="en-US" dirty="0" smtClean="0"/>
              <a:t> Next to IBM</a:t>
            </a:r>
            <a:endParaRPr lang="en-US" dirty="0"/>
          </a:p>
        </p:txBody>
      </p:sp>
      <p:sp>
        <p:nvSpPr>
          <p:cNvPr id="64" name="Cube 63"/>
          <p:cNvSpPr/>
          <p:nvPr/>
        </p:nvSpPr>
        <p:spPr>
          <a:xfrm>
            <a:off x="2125104" y="50682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86" y="3510568"/>
            <a:ext cx="2857500" cy="1600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8513805" y="3880022"/>
            <a:ext cx="729049" cy="1680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be 67"/>
          <p:cNvSpPr/>
          <p:nvPr/>
        </p:nvSpPr>
        <p:spPr>
          <a:xfrm>
            <a:off x="2323070" y="2027388"/>
            <a:ext cx="2171335" cy="54189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FBI:WHITE COLAR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3676" y="1842722"/>
            <a:ext cx="261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FBI:KIDNAPPING</a:t>
            </a:r>
          </a:p>
          <a:p>
            <a:r>
              <a:rPr lang="en-US" dirty="0" smtClean="0"/>
              <a:t>2023 FBI:TERRORM:WMD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336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623297" y="1464961"/>
            <a:ext cx="1383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trike="sngStrike" dirty="0" smtClean="0"/>
              <a:t>‘Bad Words”</a:t>
            </a:r>
            <a:endParaRPr lang="en-US" b="1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42" y="2207461"/>
            <a:ext cx="2857500" cy="16002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742" y="4014422"/>
            <a:ext cx="3004161" cy="157968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2314832" y="2207461"/>
            <a:ext cx="4048898" cy="1375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53" y="2925043"/>
            <a:ext cx="1905000" cy="1905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83" y="2790825"/>
            <a:ext cx="1133475" cy="6381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3712" y="1966506"/>
            <a:ext cx="659418" cy="65941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698504" y="1569778"/>
            <a:ext cx="1729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 §Bystander)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35924" y="2790825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883611" y="1742304"/>
            <a:ext cx="2162432" cy="2272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704" y="1842722"/>
            <a:ext cx="533400" cy="5334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5644903" y="1834293"/>
            <a:ext cx="2139854" cy="9565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sexton</a:t>
            </a:r>
            <a:endParaRPr lang="en-US" strike="sngStrike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103" y="2376122"/>
            <a:ext cx="677638" cy="44119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6743186" y="1966506"/>
            <a:ext cx="1041571" cy="94968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032414" y="1642208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Joesphe</a:t>
            </a:r>
            <a:endParaRPr lang="en-US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0" y="4077108"/>
            <a:ext cx="2474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Call you rice ( </a:t>
            </a:r>
            <a:r>
              <a:rPr lang="en-US" strike="sngStrike" dirty="0" err="1" smtClean="0"/>
              <a:t>gablesl</a:t>
            </a:r>
            <a:r>
              <a:rPr lang="en-US" strike="sngStrike" dirty="0" smtClean="0"/>
              <a:t>[0</a:t>
            </a:r>
            <a:r>
              <a:rPr lang="en-US" dirty="0" smtClean="0"/>
              <a:t>])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9725" y="4325422"/>
            <a:ext cx="2261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Uang</a:t>
            </a:r>
            <a:r>
              <a:rPr lang="en-US" strike="sngStrike" dirty="0" smtClean="0"/>
              <a:t>/gable</a:t>
            </a:r>
            <a:r>
              <a:rPr lang="en-US" dirty="0" smtClean="0"/>
              <a:t>s</a:t>
            </a:r>
          </a:p>
          <a:p>
            <a:r>
              <a:rPr lang="en-US" strike="sngStrike" dirty="0" smtClean="0"/>
              <a:t>1&amp;1 </a:t>
            </a:r>
            <a:r>
              <a:rPr lang="en-US" strike="sngStrike" dirty="0" err="1" smtClean="0"/>
              <a:t>andrea</a:t>
            </a:r>
            <a:endParaRPr lang="en-US" strike="sngStrike" dirty="0"/>
          </a:p>
        </p:txBody>
      </p:sp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3" idx="3"/>
          </p:cNvCxnSpPr>
          <p:nvPr/>
        </p:nvCxnSpPr>
        <p:spPr>
          <a:xfrm>
            <a:off x="135924" y="60849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cxnSp>
        <p:nvCxnSpPr>
          <p:cNvPr id="48" name="Straight Connector 47"/>
          <p:cNvCxnSpPr/>
          <p:nvPr/>
        </p:nvCxnSpPr>
        <p:spPr>
          <a:xfrm flipV="1">
            <a:off x="8984520" y="1877554"/>
            <a:ext cx="1624385" cy="7483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219038" y="2185331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(Visa </a:t>
            </a:r>
            <a:r>
              <a:rPr lang="en-US" sz="800" strike="sngStrike" dirty="0" err="1" smtClean="0"/>
              <a:t>scotfitspatrgerialk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288324" y="2943225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26200" y="2947679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7797" y="3249326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70197" y="3401726"/>
            <a:ext cx="1796614" cy="185999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806025" y="1359472"/>
            <a:ext cx="7430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nonPocieAresttXML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JOEPHSE.parent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HOM:KYRSTAL</a:t>
            </a:r>
            <a:r>
              <a:rPr lang="en-US" strike="sngStrike" dirty="0" smtClean="0"/>
              <a:t>(step</a:t>
            </a:r>
            <a:r>
              <a:rPr lang="en-US" dirty="0" smtClean="0"/>
              <a:t>)  </a:t>
            </a:r>
          </a:p>
          <a:p>
            <a:r>
              <a:rPr lang="en-US" dirty="0" err="1" smtClean="0"/>
              <a:t>MATHERW.nonPooiceAresXML.nonPcieCf</a:t>
            </a:r>
            <a:r>
              <a:rPr lang="en-US" dirty="0" smtClean="0"/>
              <a:t>(bad words).41.nonPoceliQOS.a</a:t>
            </a:r>
            <a:r>
              <a:rPr lang="en-US" strike="sngStrike" dirty="0" smtClean="0"/>
              <a:t>pple)</a:t>
            </a:r>
            <a:endParaRPr lang="en-US" strike="sngStrike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1683" y="4922259"/>
            <a:ext cx="527292" cy="527292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131643" y="4803220"/>
            <a:ext cx="102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>
            <a:off x="9389189" y="4650820"/>
            <a:ext cx="767355" cy="943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775" y="4301253"/>
            <a:ext cx="533400" cy="533400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9676587" y="4321018"/>
            <a:ext cx="767355" cy="94329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55715" y="3454148"/>
            <a:ext cx="2534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CPVA.p</a:t>
            </a:r>
            <a:r>
              <a:rPr lang="en-US" strike="sngStrike" dirty="0" err="1" smtClean="0"/>
              <a:t>hil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philis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65" name="Straight Arrow Connector 64"/>
          <p:cNvCxnSpPr/>
          <p:nvPr/>
        </p:nvCxnSpPr>
        <p:spPr>
          <a:xfrm flipV="1">
            <a:off x="1623297" y="3007561"/>
            <a:ext cx="1750098" cy="575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/>
          <p:cNvSpPr/>
          <p:nvPr/>
        </p:nvSpPr>
        <p:spPr>
          <a:xfrm>
            <a:off x="135462" y="1493299"/>
            <a:ext cx="1415259" cy="197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62" y="1584277"/>
            <a:ext cx="1286929" cy="64931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10608905" y="1493299"/>
            <a:ext cx="1583095" cy="740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ube 46"/>
          <p:cNvSpPr/>
          <p:nvPr/>
        </p:nvSpPr>
        <p:spPr>
          <a:xfrm>
            <a:off x="6452652" y="3807661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trike="sngStrike" dirty="0" smtClean="0"/>
              <a:t>mafia</a:t>
            </a:r>
            <a:endParaRPr lang="en-US" sz="9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6275809" y="4292115"/>
            <a:ext cx="206537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CGEKCPON CHELARI</a:t>
            </a:r>
            <a:br>
              <a:rPr lang="en-US" dirty="0" smtClean="0"/>
            </a:br>
            <a:r>
              <a:rPr lang="en-US" sz="800" strike="sngStrike" dirty="0" err="1" smtClean="0"/>
              <a:t>poep.saint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frnanceis</a:t>
            </a:r>
            <a:endParaRPr lang="en-US" sz="800" strike="sngStrike" dirty="0" smtClean="0"/>
          </a:p>
          <a:p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maximo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massimor</a:t>
            </a:r>
            <a:endParaRPr lang="en-US" sz="800" strike="sngStrik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390320" y="3522507"/>
            <a:ext cx="711102" cy="653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41183" y="2790825"/>
            <a:ext cx="1551947" cy="6109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80820" y="1212279"/>
            <a:ext cx="27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 </a:t>
            </a:r>
            <a:r>
              <a:rPr lang="en-US" strike="sngStrike" dirty="0" smtClean="0"/>
              <a:t>Big </a:t>
            </a:r>
            <a:r>
              <a:rPr lang="en-US" strike="sngStrike" dirty="0" err="1" smtClean="0"/>
              <a:t>Dessions</a:t>
            </a:r>
            <a:r>
              <a:rPr lang="en-US" strike="sngStrike" dirty="0" smtClean="0"/>
              <a:t>. Albino son</a:t>
            </a:r>
            <a:endParaRPr lang="en-US" strike="sngStrike" dirty="0"/>
          </a:p>
        </p:txBody>
      </p:sp>
      <p:sp>
        <p:nvSpPr>
          <p:cNvPr id="15" name="Rectangle 14"/>
          <p:cNvSpPr/>
          <p:nvPr/>
        </p:nvSpPr>
        <p:spPr>
          <a:xfrm>
            <a:off x="6275809" y="1288663"/>
            <a:ext cx="4007177" cy="25624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BIG </a:t>
            </a:r>
            <a:r>
              <a:rPr lang="en-US" sz="800" dirty="0" err="1" smtClean="0"/>
              <a:t>DESSIONS.PENTAGON.STUDEN.nonPoliItneuptloica</a:t>
            </a:r>
            <a:endParaRPr lang="en-US" sz="800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2577629" y="2112801"/>
            <a:ext cx="4048898" cy="13759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409617" y="5234417"/>
            <a:ext cx="503644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FORT MYERS: CPVA.</a:t>
            </a:r>
            <a:r>
              <a:rPr lang="en-US" dirty="0" smtClean="0"/>
              <a:t>ATOMCLOC(</a:t>
            </a:r>
            <a:r>
              <a:rPr lang="en-US" strike="sngStrike" dirty="0" smtClean="0"/>
              <a:t>Cuban </a:t>
            </a:r>
            <a:r>
              <a:rPr lang="en-US" strike="sngStrike" dirty="0" err="1" smtClean="0"/>
              <a:t>restuarung</a:t>
            </a:r>
            <a:r>
              <a:rPr lang="en-US" strike="sngStrike" dirty="0" smtClean="0"/>
              <a:t> I</a:t>
            </a:r>
            <a:r>
              <a:rPr lang="en-US" dirty="0" smtClean="0"/>
              <a:t>)</a:t>
            </a:r>
          </a:p>
          <a:p>
            <a:r>
              <a:rPr lang="en-US" sz="800" strike="sngStrike" dirty="0" err="1" smtClean="0"/>
              <a:t>Testin</a:t>
            </a:r>
            <a:r>
              <a:rPr lang="en-US" sz="800" strike="sngStrike" dirty="0" smtClean="0"/>
              <a:t> in </a:t>
            </a:r>
            <a:r>
              <a:rPr lang="en-US" sz="800" strike="sngStrike" dirty="0" err="1" smtClean="0"/>
              <a:t>pulic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apple.gary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998461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190" y="2478865"/>
            <a:ext cx="1374307" cy="204652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71" y="1536467"/>
            <a:ext cx="1194167" cy="119416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>
            <a:off x="-163443" y="61220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66" name="Cube 65"/>
          <p:cNvSpPr/>
          <p:nvPr/>
        </p:nvSpPr>
        <p:spPr>
          <a:xfrm>
            <a:off x="135462" y="1493299"/>
            <a:ext cx="1415259" cy="19749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09675" y="1619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2040" y="1842722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 </a:t>
            </a:r>
            <a:r>
              <a:rPr lang="en-US" dirty="0" err="1" smtClean="0"/>
              <a:t>polizei</a:t>
            </a:r>
            <a:r>
              <a:rPr lang="en-US" dirty="0" smtClean="0"/>
              <a:t> </a:t>
            </a:r>
            <a:r>
              <a:rPr lang="en-US" dirty="0" err="1" smtClean="0"/>
              <a:t>razzia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dieter </a:t>
            </a:r>
            <a:r>
              <a:rPr lang="en-US" dirty="0" err="1" smtClean="0"/>
              <a:t>zetsche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127157" y="2376122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360190" y="2277268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10810" y="2706409"/>
            <a:ext cx="5510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nonPolciIITalay</a:t>
            </a:r>
          </a:p>
          <a:p>
            <a:r>
              <a:rPr lang="en-US" strike="sngStrike" smtClean="0"/>
              <a:t>asseumed: </a:t>
            </a:r>
            <a:r>
              <a:rPr lang="en-US" smtClean="0"/>
              <a:t>9-1-1 New York, New York ,</a:t>
            </a:r>
            <a:r>
              <a:rPr lang="en-US" strike="sngStrike" smtClean="0"/>
              <a:t>Regus</a:t>
            </a:r>
            <a:r>
              <a:rPr lang="en-US" smtClean="0"/>
              <a:t> Next to IBM</a:t>
            </a:r>
            <a:endParaRPr lang="en-US" dirty="0"/>
          </a:p>
        </p:txBody>
      </p:sp>
      <p:sp>
        <p:nvSpPr>
          <p:cNvPr id="64" name="Cube 63"/>
          <p:cNvSpPr/>
          <p:nvPr/>
        </p:nvSpPr>
        <p:spPr>
          <a:xfrm>
            <a:off x="2125104" y="50682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841" y="3502126"/>
            <a:ext cx="2857500" cy="1600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8513805" y="3880022"/>
            <a:ext cx="729049" cy="1680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4028303" y="1493299"/>
            <a:ext cx="613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NAME CHANE(GOV.SCHWAR).FEDE RL VP INT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oli,heiroinstwins</a:t>
            </a:r>
            <a:r>
              <a:rPr lang="en-US" strike="sngStrike" dirty="0" smtClean="0"/>
              <a:t>)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4115762" y="2569284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be 7"/>
          <p:cNvSpPr/>
          <p:nvPr/>
        </p:nvSpPr>
        <p:spPr>
          <a:xfrm>
            <a:off x="2152198" y="2879548"/>
            <a:ext cx="1792441" cy="54189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FBI:WHITE COLAR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57" y="4006618"/>
            <a:ext cx="2768600" cy="17018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219767" y="4648883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266608" y="4994604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9574459" y="3708712"/>
            <a:ext cx="25739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 CHEKCPONT CHALIE</a:t>
            </a:r>
          </a:p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Transam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19988,1989, 2020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Cube 58"/>
          <p:cNvSpPr/>
          <p:nvPr/>
        </p:nvSpPr>
        <p:spPr>
          <a:xfrm>
            <a:off x="2140101" y="4525388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51" name="Cube 50"/>
          <p:cNvSpPr/>
          <p:nvPr/>
        </p:nvSpPr>
        <p:spPr>
          <a:xfrm>
            <a:off x="2187802" y="4013055"/>
            <a:ext cx="1655806" cy="6115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50" name="Cube 49"/>
          <p:cNvSpPr/>
          <p:nvPr/>
        </p:nvSpPr>
        <p:spPr>
          <a:xfrm>
            <a:off x="2176407" y="3424168"/>
            <a:ext cx="1655806" cy="64794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18" name="Rectangle 17"/>
          <p:cNvSpPr/>
          <p:nvPr/>
        </p:nvSpPr>
        <p:spPr>
          <a:xfrm>
            <a:off x="4252050" y="2105762"/>
            <a:ext cx="825251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0.1 </a:t>
            </a:r>
            <a:r>
              <a:rPr lang="en-US" sz="800" strike="sngStrike" dirty="0" err="1" smtClean="0"/>
              <a:t>dtete</a:t>
            </a:r>
            <a:r>
              <a:rPr lang="en-US" dirty="0" err="1" smtClean="0"/>
              <a:t>.AVIALBITY</a:t>
            </a:r>
            <a:r>
              <a:rPr lang="en-US" dirty="0" smtClean="0"/>
              <a:t>. </a:t>
            </a:r>
            <a:r>
              <a:rPr lang="en-US" strike="sngStrike" dirty="0" smtClean="0"/>
              <a:t>Bail </a:t>
            </a:r>
            <a:r>
              <a:rPr lang="en-US" strike="sngStrike" dirty="0" err="1" smtClean="0"/>
              <a:t>ou</a:t>
            </a:r>
            <a:r>
              <a:rPr lang="en-US" strike="sngStrike" dirty="0" smtClean="0"/>
              <a:t> Madoff </a:t>
            </a:r>
            <a:r>
              <a:rPr lang="en-US" strike="sngStrike" dirty="0" err="1" smtClean="0"/>
              <a:t>tshir</a:t>
            </a:r>
            <a:r>
              <a:rPr lang="en-US" dirty="0" smtClean="0"/>
              <a:t>) </a:t>
            </a:r>
            <a:r>
              <a:rPr lang="en-US" dirty="0" err="1" smtClean="0"/>
              <a:t>IPX.roth.ibm.dmielr.cleitn.dtcc.roth</a:t>
            </a:r>
            <a:r>
              <a:rPr lang="en-US" dirty="0" smtClean="0"/>
              <a:t>(</a:t>
            </a:r>
            <a:r>
              <a:rPr lang="en-US" dirty="0" err="1" smtClean="0"/>
              <a:t>cpva</a:t>
            </a:r>
            <a:r>
              <a:rPr lang="en-US" dirty="0" smtClean="0"/>
              <a:t>)</a:t>
            </a:r>
            <a:r>
              <a:rPr lang="en-US" strike="sngStrike" dirty="0" err="1" smtClean="0"/>
              <a:t>celing</a:t>
            </a:r>
            <a:endParaRPr lang="en-US" strike="sngStrike" dirty="0" smtClean="0"/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 err="1" smtClean="0"/>
              <a:t>phil.JFK</a:t>
            </a:r>
            <a:r>
              <a:rPr lang="en-US" dirty="0" smtClean="0"/>
              <a:t>(</a:t>
            </a:r>
            <a:r>
              <a:rPr lang="en-US" dirty="0" err="1" smtClean="0"/>
              <a:t>ghoche</a:t>
            </a:r>
            <a:r>
              <a:rPr lang="en-US" dirty="0" smtClean="0"/>
              <a:t>(</a:t>
            </a:r>
            <a:r>
              <a:rPr lang="en-US" dirty="0" err="1" smtClean="0"/>
              <a:t>dj</a:t>
            </a:r>
            <a:r>
              <a:rPr lang="en-US" dirty="0" smtClean="0"/>
              <a:t>, </a:t>
            </a:r>
            <a:r>
              <a:rPr lang="en-US" dirty="0" err="1" smtClean="0"/>
              <a:t>atomkfrafwerk</a:t>
            </a:r>
            <a:r>
              <a:rPr lang="en-US" dirty="0" smtClean="0"/>
              <a:t>(disco), </a:t>
            </a:r>
            <a:r>
              <a:rPr lang="en-US" dirty="0" err="1" smtClean="0"/>
              <a:t>atombomb</a:t>
            </a:r>
            <a:r>
              <a:rPr lang="en-US" dirty="0" smtClean="0"/>
              <a:t> </a:t>
            </a:r>
            <a:r>
              <a:rPr lang="en-US" dirty="0" err="1" smtClean="0"/>
              <a:t>fatory</a:t>
            </a:r>
            <a:r>
              <a:rPr lang="en-US" dirty="0" smtClean="0"/>
              <a:t> twins)</a:t>
            </a:r>
          </a:p>
          <a:p>
            <a:r>
              <a:rPr lang="en-US" dirty="0"/>
              <a:t>	</a:t>
            </a:r>
            <a:r>
              <a:rPr lang="en-US" dirty="0" smtClean="0"/>
              <a:t>	41.nonPocieMDA(</a:t>
            </a:r>
            <a:r>
              <a:rPr lang="en-US" strike="sngStrike" dirty="0" err="1" smtClean="0"/>
              <a:t>mdma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3440415" y="2779170"/>
            <a:ext cx="4146634" cy="23518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98046" y="4735875"/>
            <a:ext cx="4383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Mafia</a:t>
            </a:r>
          </a:p>
          <a:p>
            <a:r>
              <a:rPr lang="en-US" dirty="0" err="1" smtClean="0"/>
              <a:t>nonPolicePresantation.nonPOiceSTautsLoiacl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075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771" y="1536467"/>
            <a:ext cx="1194167" cy="1194167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0" y="5732722"/>
            <a:ext cx="12120660" cy="77264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43" idx="3"/>
          </p:cNvCxnSpPr>
          <p:nvPr/>
        </p:nvCxnSpPr>
        <p:spPr>
          <a:xfrm>
            <a:off x="135924" y="6084903"/>
            <a:ext cx="11984736" cy="34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0807119" y="1249758"/>
            <a:ext cx="139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ATOMCLOCK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1142756" y="1569778"/>
            <a:ext cx="93006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Cupertino electric</a:t>
            </a:r>
          </a:p>
          <a:p>
            <a:r>
              <a:rPr lang="en-US" sz="800" strike="sngStrike" dirty="0" smtClean="0"/>
              <a:t>Apple </a:t>
            </a:r>
            <a:r>
              <a:rPr lang="en-US" sz="800" strike="sngStrike" dirty="0" err="1" smtClean="0"/>
              <a:t>cupertion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66" name="Cube 65"/>
          <p:cNvSpPr/>
          <p:nvPr/>
        </p:nvSpPr>
        <p:spPr>
          <a:xfrm>
            <a:off x="135462" y="1493298"/>
            <a:ext cx="1415259" cy="41405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41.docs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309675" y="161909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402040" y="1842722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41. </a:t>
            </a:r>
            <a:r>
              <a:rPr lang="en-US" dirty="0" err="1" smtClean="0"/>
              <a:t>polizei</a:t>
            </a:r>
            <a:r>
              <a:rPr lang="en-US" dirty="0" smtClean="0"/>
              <a:t> </a:t>
            </a:r>
            <a:r>
              <a:rPr lang="en-US" dirty="0" err="1" smtClean="0"/>
              <a:t>razzia</a:t>
            </a:r>
            <a:r>
              <a:rPr lang="en-US" dirty="0" smtClean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dieter </a:t>
            </a:r>
            <a:r>
              <a:rPr lang="en-US" dirty="0" err="1" smtClean="0"/>
              <a:t>zetsche</a:t>
            </a:r>
            <a:endParaRPr lang="en-US" dirty="0"/>
          </a:p>
        </p:txBody>
      </p:sp>
      <p:sp>
        <p:nvSpPr>
          <p:cNvPr id="50" name="Cube 49"/>
          <p:cNvSpPr/>
          <p:nvPr/>
        </p:nvSpPr>
        <p:spPr>
          <a:xfrm>
            <a:off x="2187802" y="2474505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51" name="Cube 50"/>
          <p:cNvSpPr/>
          <p:nvPr/>
        </p:nvSpPr>
        <p:spPr>
          <a:xfrm>
            <a:off x="2187802" y="3549542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59" name="Cube 58"/>
          <p:cNvSpPr/>
          <p:nvPr/>
        </p:nvSpPr>
        <p:spPr>
          <a:xfrm>
            <a:off x="2140101" y="4525388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6310810" y="2706409"/>
            <a:ext cx="5510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nonPolciDublin</a:t>
            </a:r>
            <a:r>
              <a:rPr lang="en-US" dirty="0" smtClean="0"/>
              <a:t>(0.1 </a:t>
            </a:r>
            <a:r>
              <a:rPr lang="en-US" strike="sngStrike" dirty="0" smtClean="0"/>
              <a:t>god zip 76… </a:t>
            </a:r>
            <a:r>
              <a:rPr lang="en-US" strike="sngStrike" dirty="0" err="1" smtClean="0"/>
              <a:t>Isatabul</a:t>
            </a:r>
            <a:r>
              <a:rPr lang="en-US" strike="sngStrike" dirty="0" smtClean="0"/>
              <a:t> </a:t>
            </a:r>
            <a:r>
              <a:rPr lang="en-US" dirty="0" smtClean="0"/>
              <a:t>1990 </a:t>
            </a:r>
            <a:r>
              <a:rPr lang="en-US" strike="sngStrike" dirty="0" smtClean="0"/>
              <a:t>find you.</a:t>
            </a:r>
            <a:r>
              <a:rPr lang="en-US" dirty="0" smtClean="0"/>
              <a:t>)</a:t>
            </a:r>
          </a:p>
          <a:p>
            <a:r>
              <a:rPr lang="en-US" strike="sngStrike" dirty="0" err="1" smtClean="0"/>
              <a:t>asseumed</a:t>
            </a:r>
            <a:r>
              <a:rPr lang="en-US" strike="sngStrike" dirty="0" smtClean="0"/>
              <a:t>: </a:t>
            </a:r>
            <a:r>
              <a:rPr lang="en-US" dirty="0" smtClean="0"/>
              <a:t>9-1-1 New York, New York ,</a:t>
            </a:r>
            <a:r>
              <a:rPr lang="en-US" strike="sngStrike" dirty="0" smtClean="0"/>
              <a:t>Regus</a:t>
            </a:r>
            <a:r>
              <a:rPr lang="en-US" dirty="0" smtClean="0"/>
              <a:t> Next to IBM</a:t>
            </a:r>
            <a:endParaRPr lang="en-US" dirty="0"/>
          </a:p>
        </p:txBody>
      </p:sp>
      <p:sp>
        <p:nvSpPr>
          <p:cNvPr id="64" name="Cube 63"/>
          <p:cNvSpPr/>
          <p:nvPr/>
        </p:nvSpPr>
        <p:spPr>
          <a:xfrm>
            <a:off x="2125104" y="50682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Al </a:t>
            </a:r>
            <a:r>
              <a:rPr lang="en-US" sz="800" strike="sngStrike" dirty="0" err="1" smtClean="0"/>
              <a:t>kaida</a:t>
            </a:r>
            <a:endParaRPr lang="en-US" sz="800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86" y="3510568"/>
            <a:ext cx="2857500" cy="16002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 flipV="1">
            <a:off x="8513805" y="3880022"/>
            <a:ext cx="729049" cy="1680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Cube 67"/>
          <p:cNvSpPr/>
          <p:nvPr/>
        </p:nvSpPr>
        <p:spPr>
          <a:xfrm>
            <a:off x="2323070" y="2027388"/>
            <a:ext cx="2171335" cy="541896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FBI:WHITE COLAR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93676" y="1842722"/>
            <a:ext cx="2610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FBI:KIDNAPPING</a:t>
            </a:r>
          </a:p>
          <a:p>
            <a:r>
              <a:rPr lang="en-US" dirty="0" smtClean="0"/>
              <a:t>2023 FBI:TERRORM:WMD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689" y="2522898"/>
            <a:ext cx="1893019" cy="1893019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>
            <a:off x="4604765" y="2142684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845896" y="2104273"/>
            <a:ext cx="2001135" cy="2616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2140101" y="3280182"/>
            <a:ext cx="1655806" cy="632353"/>
          </a:xfrm>
          <a:prstGeom prst="cub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JFK</a:t>
            </a:r>
            <a:endParaRPr lang="en-US" sz="4400" dirty="0"/>
          </a:p>
        </p:txBody>
      </p:sp>
      <p:sp>
        <p:nvSpPr>
          <p:cNvPr id="3" name="TextBox 2"/>
          <p:cNvSpPr txBox="1"/>
          <p:nvPr/>
        </p:nvSpPr>
        <p:spPr>
          <a:xfrm>
            <a:off x="3408737" y="3596358"/>
            <a:ext cx="7344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Irish </a:t>
            </a:r>
            <a:r>
              <a:rPr lang="en-US" sz="800" strike="sngStrike" dirty="0" err="1" smtClean="0"/>
              <a:t>teroems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82914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862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1197920"/>
            <a:ext cx="12192000" cy="871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/>
          <p:cNvSpPr/>
          <p:nvPr/>
        </p:nvSpPr>
        <p:spPr>
          <a:xfrm>
            <a:off x="2920967" y="3027405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305" y="2702267"/>
            <a:ext cx="3267075" cy="14001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86189" y="2026508"/>
            <a:ext cx="132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Pkk</a:t>
            </a:r>
            <a:r>
              <a:rPr lang="en-US" strike="sngStrike" dirty="0" smtClean="0"/>
              <a:t> </a:t>
            </a:r>
            <a:r>
              <a:rPr lang="en-US" dirty="0" smtClean="0"/>
              <a:t>IMPORT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324864" y="2003850"/>
            <a:ext cx="241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VIRGINIA.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rometti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3748870" y="4868562"/>
            <a:ext cx="7562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 import FBI:TERROIMS </a:t>
            </a:r>
            <a:r>
              <a:rPr lang="en-US" dirty="0" err="1" smtClean="0"/>
              <a:t>Tuerkish</a:t>
            </a:r>
            <a:r>
              <a:rPr lang="en-US" dirty="0" smtClean="0"/>
              <a:t> 01(41.nonPoceiContentItem(</a:t>
            </a:r>
            <a:r>
              <a:rPr lang="en-US" strike="sngStrike" dirty="0" smtClean="0"/>
              <a:t>airport </a:t>
            </a:r>
            <a:r>
              <a:rPr lang="en-US" strike="sngStrike" dirty="0" err="1" smtClean="0"/>
              <a:t>tuerkey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err="1" smtClean="0"/>
              <a:t>nonPiceINteruptLofial</a:t>
            </a:r>
            <a:endParaRPr lang="en-US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6847247" y="2702267"/>
            <a:ext cx="39656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 </a:t>
            </a:r>
          </a:p>
          <a:p>
            <a:endParaRPr lang="en-US" dirty="0"/>
          </a:p>
          <a:p>
            <a:r>
              <a:rPr lang="en-US" strike="sngStrike" dirty="0" err="1" smtClean="0"/>
              <a:t>Istambul</a:t>
            </a:r>
            <a:endParaRPr lang="en-US" strike="sngStrike" dirty="0" smtClean="0"/>
          </a:p>
          <a:p>
            <a:r>
              <a:rPr lang="en-US" dirty="0" smtClean="0"/>
              <a:t>VIGINAI SWORN 41</a:t>
            </a:r>
          </a:p>
          <a:p>
            <a:r>
              <a:rPr lang="en-US" dirty="0"/>
              <a:t> </a:t>
            </a:r>
            <a:r>
              <a:rPr lang="en-US" dirty="0" err="1" smtClean="0"/>
              <a:t>dr</a:t>
            </a:r>
            <a:r>
              <a:rPr lang="en-US" dirty="0" smtClean="0"/>
              <a:t> </a:t>
            </a:r>
            <a:r>
              <a:rPr lang="en-US" dirty="0" err="1" smtClean="0"/>
              <a:t>dier</a:t>
            </a:r>
            <a:r>
              <a:rPr lang="en-US" dirty="0" smtClean="0"/>
              <a:t> </a:t>
            </a:r>
            <a:r>
              <a:rPr lang="en-US" dirty="0" err="1" smtClean="0"/>
              <a:t>zetchser</a:t>
            </a:r>
            <a:r>
              <a:rPr lang="en-US" dirty="0" smtClean="0"/>
              <a:t>, Daimler AG</a:t>
            </a:r>
          </a:p>
          <a:p>
            <a:r>
              <a:rPr lang="en-US" dirty="0" smtClean="0"/>
              <a:t>Baden </a:t>
            </a:r>
            <a:r>
              <a:rPr lang="en-US" dirty="0" err="1" smtClean="0"/>
              <a:t>mainhofer</a:t>
            </a:r>
            <a:r>
              <a:rPr lang="en-US" dirty="0" smtClean="0"/>
              <a:t> </a:t>
            </a:r>
            <a:r>
              <a:rPr lang="en-US" dirty="0" err="1" smtClean="0"/>
              <a:t>complet</a:t>
            </a:r>
            <a:r>
              <a:rPr lang="en-US" dirty="0" smtClean="0"/>
              <a:t> – KING.TIMER</a:t>
            </a:r>
            <a:endParaRPr lang="en-US" dirty="0"/>
          </a:p>
        </p:txBody>
      </p:sp>
      <p:sp>
        <p:nvSpPr>
          <p:cNvPr id="39" name="Cube 38"/>
          <p:cNvSpPr/>
          <p:nvPr/>
        </p:nvSpPr>
        <p:spPr>
          <a:xfrm>
            <a:off x="532661" y="3591106"/>
            <a:ext cx="1655806" cy="737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2pac</a:t>
            </a:r>
            <a:endParaRPr lang="en-US" sz="800" strike="sngStrike" dirty="0"/>
          </a:p>
        </p:txBody>
      </p:sp>
      <p:sp>
        <p:nvSpPr>
          <p:cNvPr id="40" name="Cube 39"/>
          <p:cNvSpPr/>
          <p:nvPr/>
        </p:nvSpPr>
        <p:spPr>
          <a:xfrm>
            <a:off x="532661" y="4328983"/>
            <a:ext cx="1655806" cy="107503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bigge</a:t>
            </a:r>
            <a:endParaRPr lang="en-US" sz="800" strike="sngStrike" dirty="0"/>
          </a:p>
        </p:txBody>
      </p:sp>
      <p:sp>
        <p:nvSpPr>
          <p:cNvPr id="15" name="TextBox 14"/>
          <p:cNvSpPr txBox="1"/>
          <p:nvPr/>
        </p:nvSpPr>
        <p:spPr>
          <a:xfrm>
            <a:off x="2360141" y="3564923"/>
            <a:ext cx="2301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Phil(Kimber).PREA.187</a:t>
            </a:r>
            <a:endParaRPr lang="en-US" dirty="0"/>
          </a:p>
        </p:txBody>
      </p:sp>
      <p:sp>
        <p:nvSpPr>
          <p:cNvPr id="41" name="Cube 40"/>
          <p:cNvSpPr/>
          <p:nvPr/>
        </p:nvSpPr>
        <p:spPr>
          <a:xfrm>
            <a:off x="484960" y="5304829"/>
            <a:ext cx="1655806" cy="601702"/>
          </a:xfrm>
          <a:prstGeom prst="cub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pkk</a:t>
            </a:r>
            <a:endParaRPr lang="en-US" sz="800" strike="sngStrike" dirty="0"/>
          </a:p>
        </p:txBody>
      </p:sp>
      <p:sp>
        <p:nvSpPr>
          <p:cNvPr id="16" name="Rectangle 15"/>
          <p:cNvSpPr/>
          <p:nvPr/>
        </p:nvSpPr>
        <p:spPr>
          <a:xfrm>
            <a:off x="725595" y="2286684"/>
            <a:ext cx="1359244" cy="58926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FBI:WMD</a:t>
            </a:r>
          </a:p>
          <a:p>
            <a:pPr algn="ctr"/>
            <a:r>
              <a:rPr lang="en-US" strike="sngStrike" dirty="0" smtClean="0">
                <a:solidFill>
                  <a:schemeClr val="bg1"/>
                </a:solidFill>
              </a:rPr>
              <a:t>kit</a:t>
            </a:r>
            <a:endParaRPr lang="en-US" strike="sngStrike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99" y="1851197"/>
            <a:ext cx="8886825" cy="50006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0120184" y="3253946"/>
            <a:ext cx="1468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NEVADA, USA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2428" y="5947130"/>
            <a:ext cx="25362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41.nonPoceiContetnItem( </a:t>
            </a:r>
            <a:r>
              <a:rPr lang="en-US" sz="800" strike="sngStrike" dirty="0" smtClean="0"/>
              <a:t>bead </a:t>
            </a:r>
            <a:r>
              <a:rPr lang="en-US" sz="800" strike="sngStrike" dirty="0" err="1" smtClean="0"/>
              <a:t>stanfor</a:t>
            </a:r>
            <a:r>
              <a:rPr lang="en-US" sz="800" strike="sngStrike" dirty="0" smtClean="0"/>
              <a:t> cooker </a:t>
            </a:r>
            <a:r>
              <a:rPr lang="en-US" sz="800" strike="sngStrike" dirty="0" err="1" smtClean="0"/>
              <a:t>amchein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70" y="1679024"/>
            <a:ext cx="2936789" cy="19120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420465" y="3706537"/>
            <a:ext cx="3419519" cy="11599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smtClean="0"/>
              <a:t>0.1 </a:t>
            </a:r>
            <a:r>
              <a:rPr lang="en-US" strike="sngStrike" dirty="0" err="1" smtClean="0"/>
              <a:t>kim.avg</a:t>
            </a:r>
            <a:endParaRPr lang="en-US" strike="sngStrike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8007178" y="1590688"/>
            <a:ext cx="3729178" cy="19742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082" y="5008115"/>
            <a:ext cx="2768600" cy="1701800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9695992" y="5650380"/>
            <a:ext cx="1012525" cy="5652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FBI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42833" y="5996101"/>
            <a:ext cx="9188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HOMCEI:LUX:VHS</a:t>
            </a:r>
            <a:endParaRPr lang="en-US" sz="800" dirty="0"/>
          </a:p>
        </p:txBody>
      </p:sp>
      <p:sp>
        <p:nvSpPr>
          <p:cNvPr id="34" name="Cube 33"/>
          <p:cNvSpPr/>
          <p:nvPr/>
        </p:nvSpPr>
        <p:spPr>
          <a:xfrm>
            <a:off x="545477" y="2991019"/>
            <a:ext cx="1655806" cy="73787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strike="sngStrike" dirty="0"/>
          </a:p>
        </p:txBody>
      </p:sp>
      <p:sp>
        <p:nvSpPr>
          <p:cNvPr id="14" name="TextBox 13"/>
          <p:cNvSpPr txBox="1"/>
          <p:nvPr/>
        </p:nvSpPr>
        <p:spPr>
          <a:xfrm>
            <a:off x="633852" y="3189164"/>
            <a:ext cx="1723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NSA </a:t>
            </a:r>
            <a:r>
              <a:rPr lang="en-US" sz="2000" b="1" dirty="0" err="1" smtClean="0">
                <a:solidFill>
                  <a:schemeClr val="bg1"/>
                </a:solidFill>
              </a:rPr>
              <a:t>Auschwit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41.HOMCEI:LUX:VHS:COINTWON</a:t>
            </a:r>
          </a:p>
          <a:p>
            <a:r>
              <a:rPr lang="en-US" sz="800" dirty="0" smtClean="0">
                <a:solidFill>
                  <a:schemeClr val="bg1"/>
                </a:solidFill>
              </a:rPr>
              <a:t>:INTERSTTOWN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1495466" y="3706537"/>
            <a:ext cx="7932739" cy="215247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97863" y="1346207"/>
            <a:ext cx="48188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 smtClean="0"/>
              <a:t>Apects</a:t>
            </a:r>
            <a:r>
              <a:rPr lang="en-US" u="sng" dirty="0" smtClean="0"/>
              <a:t> of Atomic </a:t>
            </a:r>
            <a:r>
              <a:rPr lang="en-US" u="sng" dirty="0" err="1" smtClean="0"/>
              <a:t>Phycis</a:t>
            </a:r>
            <a:r>
              <a:rPr lang="en-US" u="sng" dirty="0" smtClean="0"/>
              <a:t> </a:t>
            </a:r>
            <a:r>
              <a:rPr lang="en-US" u="sng" dirty="0" err="1" smtClean="0"/>
              <a:t>Compond</a:t>
            </a:r>
            <a:r>
              <a:rPr lang="en-US" u="sng" dirty="0" smtClean="0"/>
              <a:t> </a:t>
            </a:r>
            <a:r>
              <a:rPr lang="en-US" u="sng" dirty="0" err="1" smtClean="0"/>
              <a:t>Intest</a:t>
            </a:r>
            <a:r>
              <a:rPr lang="en-US" u="sng" dirty="0" smtClean="0"/>
              <a:t> (Basel 7)</a:t>
            </a:r>
          </a:p>
          <a:p>
            <a:r>
              <a:rPr lang="en-US" u="sng" dirty="0" smtClean="0"/>
              <a:t>FBI TERROSM “</a:t>
            </a:r>
            <a:r>
              <a:rPr lang="en-US" sz="1400" u="sng" strike="sngStrike" dirty="0" err="1" smtClean="0"/>
              <a:t>Arbiet</a:t>
            </a:r>
            <a:r>
              <a:rPr lang="en-US" sz="1400" u="sng" strike="sngStrike" dirty="0" smtClean="0"/>
              <a:t> </a:t>
            </a:r>
            <a:r>
              <a:rPr lang="en-US" sz="1400" u="sng" strike="sngStrike" dirty="0" err="1" smtClean="0"/>
              <a:t>macht</a:t>
            </a:r>
            <a:r>
              <a:rPr lang="en-US" sz="1400" u="sng" strike="sngStrike" dirty="0" smtClean="0"/>
              <a:t> </a:t>
            </a:r>
            <a:r>
              <a:rPr lang="en-US" sz="1400" u="sng" strike="sngStrike" dirty="0" err="1" smtClean="0"/>
              <a:t>frei</a:t>
            </a:r>
            <a:r>
              <a:rPr lang="en-US" sz="1400" u="sng" strike="sngStrike" dirty="0" smtClean="0"/>
              <a:t>, Work Camp</a:t>
            </a:r>
            <a:r>
              <a:rPr lang="en-US" sz="1400" u="sng" dirty="0" smtClean="0"/>
              <a:t>”</a:t>
            </a:r>
          </a:p>
          <a:p>
            <a:r>
              <a:rPr lang="en-US" u="sng" dirty="0" smtClean="0"/>
              <a:t>DUBLIN, GREEN</a:t>
            </a:r>
          </a:p>
          <a:p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563321" y="1946704"/>
            <a:ext cx="2142221" cy="529632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2497863" y="1492933"/>
            <a:ext cx="4840019" cy="23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394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2137</Words>
  <Application>Microsoft Office PowerPoint</Application>
  <PresentationFormat>Widescreen</PresentationFormat>
  <Paragraphs>747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User_Kiosk_LL_Public</cp:lastModifiedBy>
  <cp:revision>26</cp:revision>
  <dcterms:created xsi:type="dcterms:W3CDTF">2023-05-23T17:09:31Z</dcterms:created>
  <dcterms:modified xsi:type="dcterms:W3CDTF">2023-05-23T20:40:58Z</dcterms:modified>
</cp:coreProperties>
</file>